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8.xml" ContentType="application/vnd.openxmlformats-officedocument.presentationml.notesSlid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73" r:id="rId7"/>
    <p:sldId id="261" r:id="rId8"/>
    <p:sldId id="262" r:id="rId9"/>
    <p:sldId id="267" r:id="rId10"/>
    <p:sldId id="266" r:id="rId11"/>
    <p:sldId id="265" r:id="rId12"/>
    <p:sldId id="264" r:id="rId13"/>
    <p:sldId id="269" r:id="rId14"/>
    <p:sldId id="272" r:id="rId15"/>
    <p:sldId id="270" r:id="rId16"/>
    <p:sldId id="271" r:id="rId17"/>
  </p:sldIdLst>
  <p:sldSz cx="9144000" cy="6858000" type="screen4x3"/>
  <p:notesSz cx="69469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9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0" autoAdjust="0"/>
    <p:restoredTop sz="71479" autoAdjust="0"/>
  </p:normalViewPr>
  <p:slideViewPr>
    <p:cSldViewPr snapToGrid="0">
      <p:cViewPr varScale="1">
        <p:scale>
          <a:sx n="118" d="100"/>
          <a:sy n="11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A3133A-B103-42D9-8C67-B9ED94D7A5B8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FB3099-435D-4488-94D7-E2431D6F3F31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Middle-Skills </a:t>
          </a:r>
          <a:endParaRPr lang="en-US" dirty="0"/>
        </a:p>
      </dgm:t>
    </dgm:pt>
    <dgm:pt modelId="{BDC1576A-62CA-42F0-94A8-2CE5484A176B}" type="parTrans" cxnId="{95259692-B955-4A2A-BAAD-9886FAF52F6B}">
      <dgm:prSet/>
      <dgm:spPr/>
      <dgm:t>
        <a:bodyPr/>
        <a:lstStyle/>
        <a:p>
          <a:endParaRPr lang="en-US"/>
        </a:p>
      </dgm:t>
    </dgm:pt>
    <dgm:pt modelId="{21E42597-DD82-4025-BEB8-8BDC5DD03D1F}" type="sibTrans" cxnId="{95259692-B955-4A2A-BAAD-9886FAF52F6B}">
      <dgm:prSet/>
      <dgm:spPr/>
      <dgm:t>
        <a:bodyPr/>
        <a:lstStyle/>
        <a:p>
          <a:endParaRPr lang="en-US"/>
        </a:p>
      </dgm:t>
    </dgm:pt>
    <dgm:pt modelId="{D6B0A70F-CFE4-4B3F-8A77-836499DBC6D8}">
      <dgm:prSet phldrT="[Text]"/>
      <dgm:spPr/>
      <dgm:t>
        <a:bodyPr/>
        <a:lstStyle/>
        <a:p>
          <a:r>
            <a:rPr lang="en-US" dirty="0" smtClean="0"/>
            <a:t>SUNY</a:t>
          </a:r>
          <a:endParaRPr lang="en-US" dirty="0"/>
        </a:p>
      </dgm:t>
    </dgm:pt>
    <dgm:pt modelId="{6D77E78B-B763-4E7B-985C-BC6F4B270C32}" type="parTrans" cxnId="{E9D5F348-E343-40FE-BE59-E18409A298AF}">
      <dgm:prSet/>
      <dgm:spPr/>
      <dgm:t>
        <a:bodyPr/>
        <a:lstStyle/>
        <a:p>
          <a:endParaRPr lang="en-US"/>
        </a:p>
      </dgm:t>
    </dgm:pt>
    <dgm:pt modelId="{8B288EF7-AB7F-48CE-9D66-B7F9BB3145C2}" type="sibTrans" cxnId="{E9D5F348-E343-40FE-BE59-E18409A298AF}">
      <dgm:prSet/>
      <dgm:spPr/>
      <dgm:t>
        <a:bodyPr/>
        <a:lstStyle/>
        <a:p>
          <a:endParaRPr lang="en-US"/>
        </a:p>
      </dgm:t>
    </dgm:pt>
    <dgm:pt modelId="{26F3AE99-61F9-4039-9A8A-B8D5E5CE910F}" type="pres">
      <dgm:prSet presAssocID="{40A3133A-B103-42D9-8C67-B9ED94D7A5B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5CAD05-3120-4096-9B6C-DB99C1DBD84E}" type="pres">
      <dgm:prSet presAssocID="{62FB3099-435D-4488-94D7-E2431D6F3F31}" presName="arrow" presStyleLbl="node1" presStyleIdx="0" presStyleCnt="2" custRadScaleRad="70620" custRadScaleInc="-10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D35B20-4D51-4CC2-897B-F43C9FD2E01D}" type="pres">
      <dgm:prSet presAssocID="{D6B0A70F-CFE4-4B3F-8A77-836499DBC6D8}" presName="arrow" presStyleLbl="node1" presStyleIdx="1" presStyleCnt="2" custRadScaleRad="45235" custRadScaleInc="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9C491DD-0D2E-4318-AF72-9A1F8FD67C4C}" type="presOf" srcId="{D6B0A70F-CFE4-4B3F-8A77-836499DBC6D8}" destId="{F2D35B20-4D51-4CC2-897B-F43C9FD2E01D}" srcOrd="0" destOrd="0" presId="urn:microsoft.com/office/officeart/2005/8/layout/arrow5"/>
    <dgm:cxn modelId="{65AA4D94-033E-4BA4-ABA6-AB1BBB1DC548}" type="presOf" srcId="{62FB3099-435D-4488-94D7-E2431D6F3F31}" destId="{915CAD05-3120-4096-9B6C-DB99C1DBD84E}" srcOrd="0" destOrd="0" presId="urn:microsoft.com/office/officeart/2005/8/layout/arrow5"/>
    <dgm:cxn modelId="{0C3AC334-B2CC-4934-9B8C-1DD47ADBE33B}" type="presOf" srcId="{40A3133A-B103-42D9-8C67-B9ED94D7A5B8}" destId="{26F3AE99-61F9-4039-9A8A-B8D5E5CE910F}" srcOrd="0" destOrd="0" presId="urn:microsoft.com/office/officeart/2005/8/layout/arrow5"/>
    <dgm:cxn modelId="{E9D5F348-E343-40FE-BE59-E18409A298AF}" srcId="{40A3133A-B103-42D9-8C67-B9ED94D7A5B8}" destId="{D6B0A70F-CFE4-4B3F-8A77-836499DBC6D8}" srcOrd="1" destOrd="0" parTransId="{6D77E78B-B763-4E7B-985C-BC6F4B270C32}" sibTransId="{8B288EF7-AB7F-48CE-9D66-B7F9BB3145C2}"/>
    <dgm:cxn modelId="{95259692-B955-4A2A-BAAD-9886FAF52F6B}" srcId="{40A3133A-B103-42D9-8C67-B9ED94D7A5B8}" destId="{62FB3099-435D-4488-94D7-E2431D6F3F31}" srcOrd="0" destOrd="0" parTransId="{BDC1576A-62CA-42F0-94A8-2CE5484A176B}" sibTransId="{21E42597-DD82-4025-BEB8-8BDC5DD03D1F}"/>
    <dgm:cxn modelId="{5DFBFA19-1D33-4ADE-8D10-27810E0F5178}" type="presParOf" srcId="{26F3AE99-61F9-4039-9A8A-B8D5E5CE910F}" destId="{915CAD05-3120-4096-9B6C-DB99C1DBD84E}" srcOrd="0" destOrd="0" presId="urn:microsoft.com/office/officeart/2005/8/layout/arrow5"/>
    <dgm:cxn modelId="{F6B7D691-F199-456D-9506-D27666DA6F6D}" type="presParOf" srcId="{26F3AE99-61F9-4039-9A8A-B8D5E5CE910F}" destId="{F2D35B20-4D51-4CC2-897B-F43C9FD2E01D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128454-78B5-48FC-BDA3-CB80B2FADC58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12AD87-977A-4A2A-8CF1-0D41B56024BA}">
      <dgm:prSet phldrT="[Text]"/>
      <dgm:spPr/>
      <dgm:t>
        <a:bodyPr/>
        <a:lstStyle/>
        <a:p>
          <a:r>
            <a:rPr lang="en-US" dirty="0" smtClean="0"/>
            <a:t>Information Technology (Several Tech Colleges and CCs)</a:t>
          </a:r>
          <a:endParaRPr lang="en-US" dirty="0"/>
        </a:p>
      </dgm:t>
    </dgm:pt>
    <dgm:pt modelId="{8345942C-1C4F-4DA3-8FEF-69A50758CEA1}" type="sibTrans" cxnId="{48401228-2137-4084-A14A-E0719A62CE05}">
      <dgm:prSet/>
      <dgm:spPr/>
      <dgm:t>
        <a:bodyPr/>
        <a:lstStyle/>
        <a:p>
          <a:endParaRPr lang="en-US"/>
        </a:p>
      </dgm:t>
    </dgm:pt>
    <dgm:pt modelId="{A211FC28-6B4D-4D46-BBA7-41E4B2BB7A92}" type="parTrans" cxnId="{48401228-2137-4084-A14A-E0719A62CE05}">
      <dgm:prSet/>
      <dgm:spPr/>
      <dgm:t>
        <a:bodyPr/>
        <a:lstStyle/>
        <a:p>
          <a:endParaRPr lang="en-US"/>
        </a:p>
      </dgm:t>
    </dgm:pt>
    <dgm:pt modelId="{3AFB310F-780A-4983-BAEB-812C0F95AFB4}">
      <dgm:prSet phldrT="[Text]"/>
      <dgm:spPr/>
      <dgm:t>
        <a:bodyPr/>
        <a:lstStyle/>
        <a:p>
          <a:r>
            <a:rPr lang="en-US" dirty="0" smtClean="0"/>
            <a:t>Computer Information Systems (Several Tech Colleges and CCs)</a:t>
          </a:r>
          <a:endParaRPr lang="en-US" dirty="0"/>
        </a:p>
      </dgm:t>
    </dgm:pt>
    <dgm:pt modelId="{FFBBC094-0C2F-4B53-A99C-5813DB406EAE}" type="sibTrans" cxnId="{BFDA649D-809B-4314-8E31-ED6CAC55715F}">
      <dgm:prSet/>
      <dgm:spPr/>
      <dgm:t>
        <a:bodyPr/>
        <a:lstStyle/>
        <a:p>
          <a:endParaRPr lang="en-US"/>
        </a:p>
      </dgm:t>
    </dgm:pt>
    <dgm:pt modelId="{C89FFE2D-4AD7-4E4F-8CC7-1A3B011CDA3F}" type="parTrans" cxnId="{BFDA649D-809B-4314-8E31-ED6CAC55715F}">
      <dgm:prSet/>
      <dgm:spPr/>
      <dgm:t>
        <a:bodyPr/>
        <a:lstStyle/>
        <a:p>
          <a:endParaRPr lang="en-US"/>
        </a:p>
      </dgm:t>
    </dgm:pt>
    <dgm:pt modelId="{2DB2801F-B089-43E8-80E5-96BABCD2F938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3200" dirty="0" smtClean="0"/>
            <a:t>SUNY Associate Program Options</a:t>
          </a:r>
          <a:endParaRPr lang="en-US" sz="3200" dirty="0"/>
        </a:p>
      </dgm:t>
    </dgm:pt>
    <dgm:pt modelId="{AC26435C-658A-4717-AFC6-79C7E9297EA1}" type="sibTrans" cxnId="{0F4D300C-952D-44D1-8738-86F2A76E00FF}">
      <dgm:prSet/>
      <dgm:spPr/>
      <dgm:t>
        <a:bodyPr/>
        <a:lstStyle/>
        <a:p>
          <a:endParaRPr lang="en-US"/>
        </a:p>
      </dgm:t>
    </dgm:pt>
    <dgm:pt modelId="{DC841FCB-6AEC-4E32-A073-3AC70BDFA810}" type="parTrans" cxnId="{0F4D300C-952D-44D1-8738-86F2A76E00FF}">
      <dgm:prSet/>
      <dgm:spPr/>
      <dgm:t>
        <a:bodyPr/>
        <a:lstStyle/>
        <a:p>
          <a:endParaRPr lang="en-US"/>
        </a:p>
      </dgm:t>
    </dgm:pt>
    <dgm:pt modelId="{67EBF92C-87B2-46D6-950E-912FD9DF1E6C}">
      <dgm:prSet phldrT="[Text]"/>
      <dgm:spPr/>
      <dgm:t>
        <a:bodyPr/>
        <a:lstStyle/>
        <a:p>
          <a:r>
            <a:rPr lang="en-US" dirty="0" smtClean="0"/>
            <a:t>Information Systems</a:t>
          </a:r>
          <a:endParaRPr lang="en-US" dirty="0"/>
        </a:p>
      </dgm:t>
    </dgm:pt>
    <dgm:pt modelId="{3A27722D-7A58-40FF-9563-E33D37049414}" type="sibTrans" cxnId="{A23E96B6-CA8E-44D6-9C32-C3577CAB1E01}">
      <dgm:prSet/>
      <dgm:spPr/>
      <dgm:t>
        <a:bodyPr/>
        <a:lstStyle/>
        <a:p>
          <a:endParaRPr lang="en-US"/>
        </a:p>
      </dgm:t>
    </dgm:pt>
    <dgm:pt modelId="{EA013768-5FC6-44FB-BF2E-75A789AFDE08}" type="parTrans" cxnId="{A23E96B6-CA8E-44D6-9C32-C3577CAB1E01}">
      <dgm:prSet/>
      <dgm:spPr/>
      <dgm:t>
        <a:bodyPr/>
        <a:lstStyle/>
        <a:p>
          <a:endParaRPr lang="en-US"/>
        </a:p>
      </dgm:t>
    </dgm:pt>
    <dgm:pt modelId="{5769322E-426F-4B33-B60D-917906C07392}">
      <dgm:prSet phldrT="[Text]"/>
      <dgm:spPr/>
      <dgm:t>
        <a:bodyPr/>
        <a:lstStyle/>
        <a:p>
          <a:r>
            <a:rPr lang="en-US" dirty="0" smtClean="0"/>
            <a:t>Support Specialist</a:t>
          </a:r>
          <a:endParaRPr lang="en-US" dirty="0"/>
        </a:p>
      </dgm:t>
    </dgm:pt>
    <dgm:pt modelId="{61B84FC8-B2F4-4F60-904C-F719206B4CBE}" type="sibTrans" cxnId="{B87CD501-5DCC-4DA5-A114-06E5CA0092BC}">
      <dgm:prSet/>
      <dgm:spPr/>
      <dgm:t>
        <a:bodyPr/>
        <a:lstStyle/>
        <a:p>
          <a:endParaRPr lang="en-US"/>
        </a:p>
      </dgm:t>
    </dgm:pt>
    <dgm:pt modelId="{6573EEFB-B5A3-4B57-8D68-1D73F4AAD20B}" type="parTrans" cxnId="{B87CD501-5DCC-4DA5-A114-06E5CA0092BC}">
      <dgm:prSet/>
      <dgm:spPr/>
      <dgm:t>
        <a:bodyPr/>
        <a:lstStyle/>
        <a:p>
          <a:endParaRPr lang="en-US"/>
        </a:p>
      </dgm:t>
    </dgm:pt>
    <dgm:pt modelId="{C9981910-27DA-4776-8E28-DB70B58120E8}">
      <dgm:prSet phldrT="[Text]" custT="1"/>
      <dgm:spPr/>
      <dgm:t>
        <a:bodyPr/>
        <a:lstStyle/>
        <a:p>
          <a:r>
            <a:rPr lang="en-US" sz="3600" dirty="0" smtClean="0"/>
            <a:t>Computers</a:t>
          </a:r>
          <a:endParaRPr lang="en-US" sz="3600" dirty="0"/>
        </a:p>
      </dgm:t>
    </dgm:pt>
    <dgm:pt modelId="{6CB0AC55-73C1-459E-88D9-4C7541FBFF7D}" type="sibTrans" cxnId="{1FE4EB17-A2E5-499A-9D2E-09C6A3810871}">
      <dgm:prSet/>
      <dgm:spPr/>
      <dgm:t>
        <a:bodyPr/>
        <a:lstStyle/>
        <a:p>
          <a:endParaRPr lang="en-US"/>
        </a:p>
      </dgm:t>
    </dgm:pt>
    <dgm:pt modelId="{E672FD80-A707-487A-8FF9-9EE7B0765B0E}" type="parTrans" cxnId="{1FE4EB17-A2E5-499A-9D2E-09C6A3810871}">
      <dgm:prSet/>
      <dgm:spPr/>
      <dgm:t>
        <a:bodyPr/>
        <a:lstStyle/>
        <a:p>
          <a:endParaRPr lang="en-US"/>
        </a:p>
      </dgm:t>
    </dgm:pt>
    <dgm:pt modelId="{AD988036-119E-4D7B-B863-614E52EAFD1F}">
      <dgm:prSet phldrT="[Text]"/>
      <dgm:spPr/>
      <dgm:t>
        <a:bodyPr/>
        <a:lstStyle/>
        <a:p>
          <a:r>
            <a:rPr lang="en-US" dirty="0" smtClean="0"/>
            <a:t>Networking Technologies (Several Tech Colleges an Several CCs )</a:t>
          </a:r>
          <a:endParaRPr lang="en-US" dirty="0"/>
        </a:p>
      </dgm:t>
    </dgm:pt>
    <dgm:pt modelId="{62700FCD-D0DE-475B-9FF0-3B22C4FB5D7E}" type="parTrans" cxnId="{C9488299-BDB8-4A7F-BD6B-CA9FD85AA7B9}">
      <dgm:prSet/>
      <dgm:spPr/>
      <dgm:t>
        <a:bodyPr/>
        <a:lstStyle/>
        <a:p>
          <a:endParaRPr lang="en-US"/>
        </a:p>
      </dgm:t>
    </dgm:pt>
    <dgm:pt modelId="{12A8C03E-8B6D-4C38-8A8A-69B6570FD4BA}" type="sibTrans" cxnId="{C9488299-BDB8-4A7F-BD6B-CA9FD85AA7B9}">
      <dgm:prSet/>
      <dgm:spPr/>
      <dgm:t>
        <a:bodyPr/>
        <a:lstStyle/>
        <a:p>
          <a:endParaRPr lang="en-US"/>
        </a:p>
      </dgm:t>
    </dgm:pt>
    <dgm:pt modelId="{255D9D06-5E19-460E-9895-64203C786330}">
      <dgm:prSet phldrT="[Text]"/>
      <dgm:spPr/>
      <dgm:t>
        <a:bodyPr/>
        <a:lstStyle/>
        <a:p>
          <a:r>
            <a:rPr lang="en-US" dirty="0" err="1" smtClean="0"/>
            <a:t>Cybersecurity</a:t>
          </a:r>
          <a:r>
            <a:rPr lang="en-US" dirty="0" smtClean="0"/>
            <a:t> (Alfred and Several CCs)</a:t>
          </a:r>
        </a:p>
        <a:p>
          <a:endParaRPr lang="en-US" dirty="0"/>
        </a:p>
      </dgm:t>
    </dgm:pt>
    <dgm:pt modelId="{71C095B2-D0BD-4CAD-AE20-BCE6E11D8860}" type="parTrans" cxnId="{0F6FFBC3-7E58-4807-8440-689A2C7486CA}">
      <dgm:prSet/>
      <dgm:spPr/>
      <dgm:t>
        <a:bodyPr/>
        <a:lstStyle/>
        <a:p>
          <a:endParaRPr lang="en-US"/>
        </a:p>
      </dgm:t>
    </dgm:pt>
    <dgm:pt modelId="{0CE31793-B07B-4835-AC99-929A265D25E2}" type="sibTrans" cxnId="{0F6FFBC3-7E58-4807-8440-689A2C7486CA}">
      <dgm:prSet/>
      <dgm:spPr/>
      <dgm:t>
        <a:bodyPr/>
        <a:lstStyle/>
        <a:p>
          <a:endParaRPr lang="en-US"/>
        </a:p>
      </dgm:t>
    </dgm:pt>
    <dgm:pt modelId="{F01A5A80-ACE0-425C-8819-105CFB44CC04}">
      <dgm:prSet phldrT="[Text]"/>
      <dgm:spPr/>
      <dgm:t>
        <a:bodyPr/>
        <a:lstStyle/>
        <a:p>
          <a:r>
            <a:rPr lang="en-US" dirty="0" smtClean="0"/>
            <a:t>Geospatial Technologies (MVCC)</a:t>
          </a:r>
          <a:endParaRPr lang="en-US" dirty="0"/>
        </a:p>
      </dgm:t>
    </dgm:pt>
    <dgm:pt modelId="{63627B33-32FE-4641-8A0A-C32DB85C9FDC}" type="parTrans" cxnId="{E6FB3CED-5F36-447E-ADB1-DB20A42FD5CD}">
      <dgm:prSet/>
      <dgm:spPr/>
      <dgm:t>
        <a:bodyPr/>
        <a:lstStyle/>
        <a:p>
          <a:endParaRPr lang="en-US"/>
        </a:p>
      </dgm:t>
    </dgm:pt>
    <dgm:pt modelId="{5F6909EC-40EC-45C4-AD17-1FE50BC6F7EE}" type="sibTrans" cxnId="{E6FB3CED-5F36-447E-ADB1-DB20A42FD5CD}">
      <dgm:prSet/>
      <dgm:spPr/>
      <dgm:t>
        <a:bodyPr/>
        <a:lstStyle/>
        <a:p>
          <a:endParaRPr lang="en-US"/>
        </a:p>
      </dgm:t>
    </dgm:pt>
    <dgm:pt modelId="{8B033A32-6F9F-4E01-AA03-3E1E2CDE4DB3}" type="pres">
      <dgm:prSet presAssocID="{23128454-78B5-48FC-BDA3-CB80B2FADC58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4C34F6-94DF-423F-A6CE-209FD455CF59}" type="pres">
      <dgm:prSet presAssocID="{23128454-78B5-48FC-BDA3-CB80B2FADC58}" presName="outerBox" presStyleCnt="0"/>
      <dgm:spPr/>
    </dgm:pt>
    <dgm:pt modelId="{B3439CEA-22E8-4024-9C50-EA189B131FC6}" type="pres">
      <dgm:prSet presAssocID="{23128454-78B5-48FC-BDA3-CB80B2FADC58}" presName="outerBoxParent" presStyleLbl="node1" presStyleIdx="0" presStyleCnt="2"/>
      <dgm:spPr/>
      <dgm:t>
        <a:bodyPr/>
        <a:lstStyle/>
        <a:p>
          <a:endParaRPr lang="en-US"/>
        </a:p>
      </dgm:t>
    </dgm:pt>
    <dgm:pt modelId="{DF021E4E-B5E7-46BE-A71E-5B7EC026718A}" type="pres">
      <dgm:prSet presAssocID="{23128454-78B5-48FC-BDA3-CB80B2FADC58}" presName="outerBoxChildren" presStyleCnt="0"/>
      <dgm:spPr/>
    </dgm:pt>
    <dgm:pt modelId="{3089402B-0C8E-479D-A214-EC30AF24EAEF}" type="pres">
      <dgm:prSet presAssocID="{5769322E-426F-4B33-B60D-917906C07392}" presName="oChild" presStyleLbl="f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82F1F6-8319-4493-86A0-A23A6B0496DE}" type="pres">
      <dgm:prSet presAssocID="{61B84FC8-B2F4-4F60-904C-F719206B4CBE}" presName="outerSibTrans" presStyleCnt="0"/>
      <dgm:spPr/>
    </dgm:pt>
    <dgm:pt modelId="{78331F40-5CE3-42A1-B521-0D11EDFCC17E}" type="pres">
      <dgm:prSet presAssocID="{67EBF92C-87B2-46D6-950E-912FD9DF1E6C}" presName="oChild" presStyleLbl="fgAcc1" presStyleIdx="1" presStyleCnt="7" custLinFactNeighborX="2108" custLinFactNeighborY="648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F4E26-4A40-4D58-A848-C8B2EDB82BA7}" type="pres">
      <dgm:prSet presAssocID="{23128454-78B5-48FC-BDA3-CB80B2FADC58}" presName="middleBox" presStyleCnt="0"/>
      <dgm:spPr/>
    </dgm:pt>
    <dgm:pt modelId="{4F0DE2BC-8534-4D9D-9404-ED70B54874D0}" type="pres">
      <dgm:prSet presAssocID="{23128454-78B5-48FC-BDA3-CB80B2FADC58}" presName="middleBoxParent" presStyleLbl="node1" presStyleIdx="1" presStyleCnt="2"/>
      <dgm:spPr/>
      <dgm:t>
        <a:bodyPr/>
        <a:lstStyle/>
        <a:p>
          <a:endParaRPr lang="en-US"/>
        </a:p>
      </dgm:t>
    </dgm:pt>
    <dgm:pt modelId="{E34902A8-8EFF-4416-8201-B59FCE4E620F}" type="pres">
      <dgm:prSet presAssocID="{23128454-78B5-48FC-BDA3-CB80B2FADC58}" presName="middleBoxChildren" presStyleCnt="0"/>
      <dgm:spPr/>
    </dgm:pt>
    <dgm:pt modelId="{BDDC9E94-FCAF-43B4-99DF-FD3D90A53218}" type="pres">
      <dgm:prSet presAssocID="{3AFB310F-780A-4983-BAEB-812C0F95AFB4}" presName="mChild" presStyleLbl="fgAcc1" presStyleIdx="2" presStyleCnt="7" custLinFactNeighborX="-858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E3EA-74BA-4A21-858B-AD46D1E2BB0D}" type="pres">
      <dgm:prSet presAssocID="{FFBBC094-0C2F-4B53-A99C-5813DB406EAE}" presName="middleSibTrans" presStyleCnt="0"/>
      <dgm:spPr/>
    </dgm:pt>
    <dgm:pt modelId="{B0D584F3-5EA9-402E-8D32-7615BC688F85}" type="pres">
      <dgm:prSet presAssocID="{6112AD87-977A-4A2A-8CF1-0D41B56024BA}" presName="mChild" presStyleLbl="f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40BFA-B001-42DE-869D-6C5E6AE15CC2}" type="pres">
      <dgm:prSet presAssocID="{8345942C-1C4F-4DA3-8FEF-69A50758CEA1}" presName="middleSibTrans" presStyleCnt="0"/>
      <dgm:spPr/>
    </dgm:pt>
    <dgm:pt modelId="{5E6D1A22-EF25-4A08-87E4-91206B9F81BE}" type="pres">
      <dgm:prSet presAssocID="{AD988036-119E-4D7B-B863-614E52EAFD1F}" presName="mChild" presStyleLbl="fg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7171A-0572-40B4-9C95-B37D19823B20}" type="pres">
      <dgm:prSet presAssocID="{12A8C03E-8B6D-4C38-8A8A-69B6570FD4BA}" presName="middleSibTrans" presStyleCnt="0"/>
      <dgm:spPr/>
    </dgm:pt>
    <dgm:pt modelId="{4D9605A2-4D0E-44EF-AB8C-EA781A73AACE}" type="pres">
      <dgm:prSet presAssocID="{255D9D06-5E19-460E-9895-64203C786330}" presName="mChild" presStyleLbl="fg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64195-1804-46B3-B080-FF09A8D24073}" type="pres">
      <dgm:prSet presAssocID="{0CE31793-B07B-4835-AC99-929A265D25E2}" presName="middleSibTrans" presStyleCnt="0"/>
      <dgm:spPr/>
    </dgm:pt>
    <dgm:pt modelId="{112B402F-C5A8-4DFC-AF3E-085F4F0DF928}" type="pres">
      <dgm:prSet presAssocID="{F01A5A80-ACE0-425C-8819-105CFB44CC04}" presName="mChild" presStyleLbl="fg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1FCF3B-8305-42A3-9F63-4D34191FE799}" type="presOf" srcId="{F01A5A80-ACE0-425C-8819-105CFB44CC04}" destId="{112B402F-C5A8-4DFC-AF3E-085F4F0DF928}" srcOrd="0" destOrd="0" presId="urn:microsoft.com/office/officeart/2005/8/layout/target2"/>
    <dgm:cxn modelId="{1FE4EB17-A2E5-499A-9D2E-09C6A3810871}" srcId="{23128454-78B5-48FC-BDA3-CB80B2FADC58}" destId="{C9981910-27DA-4776-8E28-DB70B58120E8}" srcOrd="0" destOrd="0" parTransId="{E672FD80-A707-487A-8FF9-9EE7B0765B0E}" sibTransId="{6CB0AC55-73C1-459E-88D9-4C7541FBFF7D}"/>
    <dgm:cxn modelId="{42BA967E-F3DB-416E-A405-C1A40D0D0114}" type="presOf" srcId="{6112AD87-977A-4A2A-8CF1-0D41B56024BA}" destId="{B0D584F3-5EA9-402E-8D32-7615BC688F85}" srcOrd="0" destOrd="0" presId="urn:microsoft.com/office/officeart/2005/8/layout/target2"/>
    <dgm:cxn modelId="{5E20E943-F7DA-4B41-B9A8-AB4EE083CDE8}" type="presOf" srcId="{3AFB310F-780A-4983-BAEB-812C0F95AFB4}" destId="{BDDC9E94-FCAF-43B4-99DF-FD3D90A53218}" srcOrd="0" destOrd="0" presId="urn:microsoft.com/office/officeart/2005/8/layout/target2"/>
    <dgm:cxn modelId="{3074BA07-CDC6-45A7-9A63-B5812473E1A3}" type="presOf" srcId="{2DB2801F-B089-43E8-80E5-96BABCD2F938}" destId="{4F0DE2BC-8534-4D9D-9404-ED70B54874D0}" srcOrd="0" destOrd="0" presId="urn:microsoft.com/office/officeart/2005/8/layout/target2"/>
    <dgm:cxn modelId="{B87CD501-5DCC-4DA5-A114-06E5CA0092BC}" srcId="{C9981910-27DA-4776-8E28-DB70B58120E8}" destId="{5769322E-426F-4B33-B60D-917906C07392}" srcOrd="0" destOrd="0" parTransId="{6573EEFB-B5A3-4B57-8D68-1D73F4AAD20B}" sibTransId="{61B84FC8-B2F4-4F60-904C-F719206B4CBE}"/>
    <dgm:cxn modelId="{E6FB3CED-5F36-447E-ADB1-DB20A42FD5CD}" srcId="{2DB2801F-B089-43E8-80E5-96BABCD2F938}" destId="{F01A5A80-ACE0-425C-8819-105CFB44CC04}" srcOrd="4" destOrd="0" parTransId="{63627B33-32FE-4641-8A0A-C32DB85C9FDC}" sibTransId="{5F6909EC-40EC-45C4-AD17-1FE50BC6F7EE}"/>
    <dgm:cxn modelId="{B7A2DF66-9809-42AB-BC69-3400930D0BD9}" type="presOf" srcId="{67EBF92C-87B2-46D6-950E-912FD9DF1E6C}" destId="{78331F40-5CE3-42A1-B521-0D11EDFCC17E}" srcOrd="0" destOrd="0" presId="urn:microsoft.com/office/officeart/2005/8/layout/target2"/>
    <dgm:cxn modelId="{BFDA649D-809B-4314-8E31-ED6CAC55715F}" srcId="{2DB2801F-B089-43E8-80E5-96BABCD2F938}" destId="{3AFB310F-780A-4983-BAEB-812C0F95AFB4}" srcOrd="0" destOrd="0" parTransId="{C89FFE2D-4AD7-4E4F-8CC7-1A3B011CDA3F}" sibTransId="{FFBBC094-0C2F-4B53-A99C-5813DB406EAE}"/>
    <dgm:cxn modelId="{A23E96B6-CA8E-44D6-9C32-C3577CAB1E01}" srcId="{C9981910-27DA-4776-8E28-DB70B58120E8}" destId="{67EBF92C-87B2-46D6-950E-912FD9DF1E6C}" srcOrd="1" destOrd="0" parTransId="{EA013768-5FC6-44FB-BF2E-75A789AFDE08}" sibTransId="{3A27722D-7A58-40FF-9563-E33D37049414}"/>
    <dgm:cxn modelId="{C9488299-BDB8-4A7F-BD6B-CA9FD85AA7B9}" srcId="{2DB2801F-B089-43E8-80E5-96BABCD2F938}" destId="{AD988036-119E-4D7B-B863-614E52EAFD1F}" srcOrd="2" destOrd="0" parTransId="{62700FCD-D0DE-475B-9FF0-3B22C4FB5D7E}" sibTransId="{12A8C03E-8B6D-4C38-8A8A-69B6570FD4BA}"/>
    <dgm:cxn modelId="{0F6FFBC3-7E58-4807-8440-689A2C7486CA}" srcId="{2DB2801F-B089-43E8-80E5-96BABCD2F938}" destId="{255D9D06-5E19-460E-9895-64203C786330}" srcOrd="3" destOrd="0" parTransId="{71C095B2-D0BD-4CAD-AE20-BCE6E11D8860}" sibTransId="{0CE31793-B07B-4835-AC99-929A265D25E2}"/>
    <dgm:cxn modelId="{48401228-2137-4084-A14A-E0719A62CE05}" srcId="{2DB2801F-B089-43E8-80E5-96BABCD2F938}" destId="{6112AD87-977A-4A2A-8CF1-0D41B56024BA}" srcOrd="1" destOrd="0" parTransId="{A211FC28-6B4D-4D46-BBA7-41E4B2BB7A92}" sibTransId="{8345942C-1C4F-4DA3-8FEF-69A50758CEA1}"/>
    <dgm:cxn modelId="{0F4D300C-952D-44D1-8738-86F2A76E00FF}" srcId="{23128454-78B5-48FC-BDA3-CB80B2FADC58}" destId="{2DB2801F-B089-43E8-80E5-96BABCD2F938}" srcOrd="1" destOrd="0" parTransId="{DC841FCB-6AEC-4E32-A073-3AC70BDFA810}" sibTransId="{AC26435C-658A-4717-AFC6-79C7E9297EA1}"/>
    <dgm:cxn modelId="{91BDAB13-9C5E-4384-8BE5-6B3BE3E91E72}" type="presOf" srcId="{C9981910-27DA-4776-8E28-DB70B58120E8}" destId="{B3439CEA-22E8-4024-9C50-EA189B131FC6}" srcOrd="0" destOrd="0" presId="urn:microsoft.com/office/officeart/2005/8/layout/target2"/>
    <dgm:cxn modelId="{992CCEB7-1E2F-4B22-982F-22856F1BC23D}" type="presOf" srcId="{AD988036-119E-4D7B-B863-614E52EAFD1F}" destId="{5E6D1A22-EF25-4A08-87E4-91206B9F81BE}" srcOrd="0" destOrd="0" presId="urn:microsoft.com/office/officeart/2005/8/layout/target2"/>
    <dgm:cxn modelId="{6B9EBA0E-25FD-484B-9C16-B9C055A9FFCE}" type="presOf" srcId="{255D9D06-5E19-460E-9895-64203C786330}" destId="{4D9605A2-4D0E-44EF-AB8C-EA781A73AACE}" srcOrd="0" destOrd="0" presId="urn:microsoft.com/office/officeart/2005/8/layout/target2"/>
    <dgm:cxn modelId="{DDA336CA-ACB2-4DF4-BA86-E90D35A23CA9}" type="presOf" srcId="{5769322E-426F-4B33-B60D-917906C07392}" destId="{3089402B-0C8E-479D-A214-EC30AF24EAEF}" srcOrd="0" destOrd="0" presId="urn:microsoft.com/office/officeart/2005/8/layout/target2"/>
    <dgm:cxn modelId="{F7281B3B-2255-46F3-AA56-A810ADE6B058}" type="presOf" srcId="{23128454-78B5-48FC-BDA3-CB80B2FADC58}" destId="{8B033A32-6F9F-4E01-AA03-3E1E2CDE4DB3}" srcOrd="0" destOrd="0" presId="urn:microsoft.com/office/officeart/2005/8/layout/target2"/>
    <dgm:cxn modelId="{3802E540-5ED7-447D-99A7-760D94E6FFA3}" type="presParOf" srcId="{8B033A32-6F9F-4E01-AA03-3E1E2CDE4DB3}" destId="{D04C34F6-94DF-423F-A6CE-209FD455CF59}" srcOrd="0" destOrd="0" presId="urn:microsoft.com/office/officeart/2005/8/layout/target2"/>
    <dgm:cxn modelId="{164BC9D5-45D1-4578-9066-BF37BEECD851}" type="presParOf" srcId="{D04C34F6-94DF-423F-A6CE-209FD455CF59}" destId="{B3439CEA-22E8-4024-9C50-EA189B131FC6}" srcOrd="0" destOrd="0" presId="urn:microsoft.com/office/officeart/2005/8/layout/target2"/>
    <dgm:cxn modelId="{B2E6688B-731C-4EAF-ACEF-1DC12943FD74}" type="presParOf" srcId="{D04C34F6-94DF-423F-A6CE-209FD455CF59}" destId="{DF021E4E-B5E7-46BE-A71E-5B7EC026718A}" srcOrd="1" destOrd="0" presId="urn:microsoft.com/office/officeart/2005/8/layout/target2"/>
    <dgm:cxn modelId="{BEDCE74D-4273-4B8A-BB63-89475119332A}" type="presParOf" srcId="{DF021E4E-B5E7-46BE-A71E-5B7EC026718A}" destId="{3089402B-0C8E-479D-A214-EC30AF24EAEF}" srcOrd="0" destOrd="0" presId="urn:microsoft.com/office/officeart/2005/8/layout/target2"/>
    <dgm:cxn modelId="{63B9BDD0-291E-494F-B129-855C6B633709}" type="presParOf" srcId="{DF021E4E-B5E7-46BE-A71E-5B7EC026718A}" destId="{D282F1F6-8319-4493-86A0-A23A6B0496DE}" srcOrd="1" destOrd="0" presId="urn:microsoft.com/office/officeart/2005/8/layout/target2"/>
    <dgm:cxn modelId="{4D94F772-0613-494E-8305-4D9463DF1D73}" type="presParOf" srcId="{DF021E4E-B5E7-46BE-A71E-5B7EC026718A}" destId="{78331F40-5CE3-42A1-B521-0D11EDFCC17E}" srcOrd="2" destOrd="0" presId="urn:microsoft.com/office/officeart/2005/8/layout/target2"/>
    <dgm:cxn modelId="{961E9CF6-B395-436B-AC62-C9969D7DC140}" type="presParOf" srcId="{8B033A32-6F9F-4E01-AA03-3E1E2CDE4DB3}" destId="{C34F4E26-4A40-4D58-A848-C8B2EDB82BA7}" srcOrd="1" destOrd="0" presId="urn:microsoft.com/office/officeart/2005/8/layout/target2"/>
    <dgm:cxn modelId="{CB7B322E-348B-402C-8616-93869134242F}" type="presParOf" srcId="{C34F4E26-4A40-4D58-A848-C8B2EDB82BA7}" destId="{4F0DE2BC-8534-4D9D-9404-ED70B54874D0}" srcOrd="0" destOrd="0" presId="urn:microsoft.com/office/officeart/2005/8/layout/target2"/>
    <dgm:cxn modelId="{422902C5-0ECB-4B90-8B8C-211F15C7D3F1}" type="presParOf" srcId="{C34F4E26-4A40-4D58-A848-C8B2EDB82BA7}" destId="{E34902A8-8EFF-4416-8201-B59FCE4E620F}" srcOrd="1" destOrd="0" presId="urn:microsoft.com/office/officeart/2005/8/layout/target2"/>
    <dgm:cxn modelId="{472003A0-3D12-4D69-95F3-FA3316DAAB6F}" type="presParOf" srcId="{E34902A8-8EFF-4416-8201-B59FCE4E620F}" destId="{BDDC9E94-FCAF-43B4-99DF-FD3D90A53218}" srcOrd="0" destOrd="0" presId="urn:microsoft.com/office/officeart/2005/8/layout/target2"/>
    <dgm:cxn modelId="{783F0467-E342-42EC-8A93-9C6C4429F48E}" type="presParOf" srcId="{E34902A8-8EFF-4416-8201-B59FCE4E620F}" destId="{2255E3EA-74BA-4A21-858B-AD46D1E2BB0D}" srcOrd="1" destOrd="0" presId="urn:microsoft.com/office/officeart/2005/8/layout/target2"/>
    <dgm:cxn modelId="{E21878E5-FB27-4729-BB25-036B69EBF758}" type="presParOf" srcId="{E34902A8-8EFF-4416-8201-B59FCE4E620F}" destId="{B0D584F3-5EA9-402E-8D32-7615BC688F85}" srcOrd="2" destOrd="0" presId="urn:microsoft.com/office/officeart/2005/8/layout/target2"/>
    <dgm:cxn modelId="{4A217C70-8C45-4A68-9DF4-D9EFE22D13FC}" type="presParOf" srcId="{E34902A8-8EFF-4416-8201-B59FCE4E620F}" destId="{CE340BFA-B001-42DE-869D-6C5E6AE15CC2}" srcOrd="3" destOrd="0" presId="urn:microsoft.com/office/officeart/2005/8/layout/target2"/>
    <dgm:cxn modelId="{1E25F3E2-1078-4EE0-AA56-D03D572AEC87}" type="presParOf" srcId="{E34902A8-8EFF-4416-8201-B59FCE4E620F}" destId="{5E6D1A22-EF25-4A08-87E4-91206B9F81BE}" srcOrd="4" destOrd="0" presId="urn:microsoft.com/office/officeart/2005/8/layout/target2"/>
    <dgm:cxn modelId="{4F239749-B756-48A3-A334-FFE134BA2F0C}" type="presParOf" srcId="{E34902A8-8EFF-4416-8201-B59FCE4E620F}" destId="{91B7171A-0572-40B4-9C95-B37D19823B20}" srcOrd="5" destOrd="0" presId="urn:microsoft.com/office/officeart/2005/8/layout/target2"/>
    <dgm:cxn modelId="{983B3B28-B4AC-4072-9E71-331405566C2A}" type="presParOf" srcId="{E34902A8-8EFF-4416-8201-B59FCE4E620F}" destId="{4D9605A2-4D0E-44EF-AB8C-EA781A73AACE}" srcOrd="6" destOrd="0" presId="urn:microsoft.com/office/officeart/2005/8/layout/target2"/>
    <dgm:cxn modelId="{81089B22-23C9-404D-ACD4-4FAFEC2F787B}" type="presParOf" srcId="{E34902A8-8EFF-4416-8201-B59FCE4E620F}" destId="{B7864195-1804-46B3-B080-FF09A8D24073}" srcOrd="7" destOrd="0" presId="urn:microsoft.com/office/officeart/2005/8/layout/target2"/>
    <dgm:cxn modelId="{35BE5A7C-26CC-4CD0-97BA-9C6EB666DF12}" type="presParOf" srcId="{E34902A8-8EFF-4416-8201-B59FCE4E620F}" destId="{112B402F-C5A8-4DFC-AF3E-085F4F0DF928}" srcOrd="8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128454-78B5-48FC-BDA3-CB80B2FADC58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12AD87-977A-4A2A-8CF1-0D41B56024BA}">
      <dgm:prSet phldrT="[Text]"/>
      <dgm:spPr/>
      <dgm:t>
        <a:bodyPr/>
        <a:lstStyle/>
        <a:p>
          <a:r>
            <a:rPr lang="en-US" dirty="0" smtClean="0"/>
            <a:t>Construction Technology</a:t>
          </a:r>
        </a:p>
        <a:p>
          <a:r>
            <a:rPr lang="en-US" dirty="0" smtClean="0"/>
            <a:t>(Alfred, Delhi, Morrisville and some CCs)</a:t>
          </a:r>
          <a:endParaRPr lang="en-US" dirty="0"/>
        </a:p>
      </dgm:t>
    </dgm:pt>
    <dgm:pt modelId="{8345942C-1C4F-4DA3-8FEF-69A50758CEA1}" type="sibTrans" cxnId="{48401228-2137-4084-A14A-E0719A62CE05}">
      <dgm:prSet/>
      <dgm:spPr/>
      <dgm:t>
        <a:bodyPr/>
        <a:lstStyle/>
        <a:p>
          <a:endParaRPr lang="en-US"/>
        </a:p>
      </dgm:t>
    </dgm:pt>
    <dgm:pt modelId="{A211FC28-6B4D-4D46-BBA7-41E4B2BB7A92}" type="parTrans" cxnId="{48401228-2137-4084-A14A-E0719A62CE05}">
      <dgm:prSet/>
      <dgm:spPr/>
      <dgm:t>
        <a:bodyPr/>
        <a:lstStyle/>
        <a:p>
          <a:endParaRPr lang="en-US"/>
        </a:p>
      </dgm:t>
    </dgm:pt>
    <dgm:pt modelId="{3AFB310F-780A-4983-BAEB-812C0F95AFB4}">
      <dgm:prSet phldrT="[Text]"/>
      <dgm:spPr/>
      <dgm:t>
        <a:bodyPr/>
        <a:lstStyle/>
        <a:p>
          <a:r>
            <a:rPr lang="en-US" dirty="0" smtClean="0"/>
            <a:t>Diesel Technology</a:t>
          </a:r>
        </a:p>
        <a:p>
          <a:r>
            <a:rPr lang="en-US" dirty="0" smtClean="0"/>
            <a:t>(Alfred, Cobleskill, Morrisville)</a:t>
          </a:r>
          <a:endParaRPr lang="en-US" dirty="0"/>
        </a:p>
      </dgm:t>
    </dgm:pt>
    <dgm:pt modelId="{FFBBC094-0C2F-4B53-A99C-5813DB406EAE}" type="sibTrans" cxnId="{BFDA649D-809B-4314-8E31-ED6CAC55715F}">
      <dgm:prSet/>
      <dgm:spPr/>
      <dgm:t>
        <a:bodyPr/>
        <a:lstStyle/>
        <a:p>
          <a:endParaRPr lang="en-US"/>
        </a:p>
      </dgm:t>
    </dgm:pt>
    <dgm:pt modelId="{C89FFE2D-4AD7-4E4F-8CC7-1A3B011CDA3F}" type="parTrans" cxnId="{BFDA649D-809B-4314-8E31-ED6CAC55715F}">
      <dgm:prSet/>
      <dgm:spPr/>
      <dgm:t>
        <a:bodyPr/>
        <a:lstStyle/>
        <a:p>
          <a:endParaRPr lang="en-US"/>
        </a:p>
      </dgm:t>
    </dgm:pt>
    <dgm:pt modelId="{2DB2801F-B089-43E8-80E5-96BABCD2F938}">
      <dgm:prSet phldrT="[Text]" custT="1"/>
      <dgm:spPr/>
      <dgm:t>
        <a:bodyPr/>
        <a:lstStyle/>
        <a:p>
          <a:r>
            <a:rPr lang="en-US" sz="3200" dirty="0" smtClean="0"/>
            <a:t>SUNY Program Options</a:t>
          </a:r>
          <a:endParaRPr lang="en-US" sz="3200" dirty="0"/>
        </a:p>
      </dgm:t>
    </dgm:pt>
    <dgm:pt modelId="{AC26435C-658A-4717-AFC6-79C7E9297EA1}" type="sibTrans" cxnId="{0F4D300C-952D-44D1-8738-86F2A76E00FF}">
      <dgm:prSet/>
      <dgm:spPr/>
      <dgm:t>
        <a:bodyPr/>
        <a:lstStyle/>
        <a:p>
          <a:endParaRPr lang="en-US"/>
        </a:p>
      </dgm:t>
    </dgm:pt>
    <dgm:pt modelId="{DC841FCB-6AEC-4E32-A073-3AC70BDFA810}" type="parTrans" cxnId="{0F4D300C-952D-44D1-8738-86F2A76E00FF}">
      <dgm:prSet/>
      <dgm:spPr/>
      <dgm:t>
        <a:bodyPr/>
        <a:lstStyle/>
        <a:p>
          <a:endParaRPr lang="en-US"/>
        </a:p>
      </dgm:t>
    </dgm:pt>
    <dgm:pt modelId="{67EBF92C-87B2-46D6-950E-912FD9DF1E6C}">
      <dgm:prSet phldrT="[Text]"/>
      <dgm:spPr/>
      <dgm:t>
        <a:bodyPr/>
        <a:lstStyle/>
        <a:p>
          <a:r>
            <a:rPr lang="en-US" dirty="0" smtClean="0"/>
            <a:t>Electricians</a:t>
          </a:r>
        </a:p>
      </dgm:t>
    </dgm:pt>
    <dgm:pt modelId="{3A27722D-7A58-40FF-9563-E33D37049414}" type="sibTrans" cxnId="{A23E96B6-CA8E-44D6-9C32-C3577CAB1E01}">
      <dgm:prSet/>
      <dgm:spPr/>
      <dgm:t>
        <a:bodyPr/>
        <a:lstStyle/>
        <a:p>
          <a:endParaRPr lang="en-US"/>
        </a:p>
      </dgm:t>
    </dgm:pt>
    <dgm:pt modelId="{EA013768-5FC6-44FB-BF2E-75A789AFDE08}" type="parTrans" cxnId="{A23E96B6-CA8E-44D6-9C32-C3577CAB1E01}">
      <dgm:prSet/>
      <dgm:spPr/>
      <dgm:t>
        <a:bodyPr/>
        <a:lstStyle/>
        <a:p>
          <a:endParaRPr lang="en-US"/>
        </a:p>
      </dgm:t>
    </dgm:pt>
    <dgm:pt modelId="{5769322E-426F-4B33-B60D-917906C07392}">
      <dgm:prSet phldrT="[Text]"/>
      <dgm:spPr/>
      <dgm:t>
        <a:bodyPr/>
        <a:lstStyle/>
        <a:p>
          <a:r>
            <a:rPr lang="en-US" dirty="0" smtClean="0"/>
            <a:t>Carpenters</a:t>
          </a:r>
          <a:endParaRPr lang="en-US" dirty="0"/>
        </a:p>
      </dgm:t>
    </dgm:pt>
    <dgm:pt modelId="{61B84FC8-B2F4-4F60-904C-F719206B4CBE}" type="sibTrans" cxnId="{B87CD501-5DCC-4DA5-A114-06E5CA0092BC}">
      <dgm:prSet/>
      <dgm:spPr/>
      <dgm:t>
        <a:bodyPr/>
        <a:lstStyle/>
        <a:p>
          <a:endParaRPr lang="en-US"/>
        </a:p>
      </dgm:t>
    </dgm:pt>
    <dgm:pt modelId="{6573EEFB-B5A3-4B57-8D68-1D73F4AAD20B}" type="parTrans" cxnId="{B87CD501-5DCC-4DA5-A114-06E5CA0092BC}">
      <dgm:prSet/>
      <dgm:spPr/>
      <dgm:t>
        <a:bodyPr/>
        <a:lstStyle/>
        <a:p>
          <a:endParaRPr lang="en-US"/>
        </a:p>
      </dgm:t>
    </dgm:pt>
    <dgm:pt modelId="{C9981910-27DA-4776-8E28-DB70B58120E8}">
      <dgm:prSet phldrT="[Text]" custT="1"/>
      <dgm:spPr>
        <a:solidFill>
          <a:schemeClr val="accent2"/>
        </a:solidFill>
      </dgm:spPr>
      <dgm:t>
        <a:bodyPr/>
        <a:lstStyle/>
        <a:p>
          <a:r>
            <a:rPr lang="en-US" sz="3600" dirty="0" smtClean="0"/>
            <a:t>Construction</a:t>
          </a:r>
          <a:endParaRPr lang="en-US" sz="3600" dirty="0"/>
        </a:p>
      </dgm:t>
    </dgm:pt>
    <dgm:pt modelId="{6CB0AC55-73C1-459E-88D9-4C7541FBFF7D}" type="sibTrans" cxnId="{1FE4EB17-A2E5-499A-9D2E-09C6A3810871}">
      <dgm:prSet/>
      <dgm:spPr/>
      <dgm:t>
        <a:bodyPr/>
        <a:lstStyle/>
        <a:p>
          <a:endParaRPr lang="en-US"/>
        </a:p>
      </dgm:t>
    </dgm:pt>
    <dgm:pt modelId="{E672FD80-A707-487A-8FF9-9EE7B0765B0E}" type="parTrans" cxnId="{1FE4EB17-A2E5-499A-9D2E-09C6A3810871}">
      <dgm:prSet/>
      <dgm:spPr/>
      <dgm:t>
        <a:bodyPr/>
        <a:lstStyle/>
        <a:p>
          <a:endParaRPr lang="en-US"/>
        </a:p>
      </dgm:t>
    </dgm:pt>
    <dgm:pt modelId="{4B16337E-1540-400F-8CFC-02D0934791C1}">
      <dgm:prSet phldrT="[Text]"/>
      <dgm:spPr/>
      <dgm:t>
        <a:bodyPr/>
        <a:lstStyle/>
        <a:p>
          <a:r>
            <a:rPr lang="en-US" dirty="0" smtClean="0"/>
            <a:t>Building Trades (Alfred, Delhi and some CCs)</a:t>
          </a:r>
          <a:endParaRPr lang="en-US" dirty="0"/>
        </a:p>
      </dgm:t>
    </dgm:pt>
    <dgm:pt modelId="{3B26A035-C634-4AE2-97A4-E2B23BCC4757}" type="parTrans" cxnId="{DD6EAD54-96C3-488C-94C8-D67328E265FE}">
      <dgm:prSet/>
      <dgm:spPr/>
      <dgm:t>
        <a:bodyPr/>
        <a:lstStyle/>
        <a:p>
          <a:endParaRPr lang="en-US"/>
        </a:p>
      </dgm:t>
    </dgm:pt>
    <dgm:pt modelId="{B6C95069-86F3-4DDC-AD58-90E89C06FE7A}" type="sibTrans" cxnId="{DD6EAD54-96C3-488C-94C8-D67328E265FE}">
      <dgm:prSet/>
      <dgm:spPr/>
      <dgm:t>
        <a:bodyPr/>
        <a:lstStyle/>
        <a:p>
          <a:endParaRPr lang="en-US"/>
        </a:p>
      </dgm:t>
    </dgm:pt>
    <dgm:pt modelId="{AD988036-119E-4D7B-B863-614E52EAFD1F}">
      <dgm:prSet phldrT="[Text]"/>
      <dgm:spPr/>
      <dgm:t>
        <a:bodyPr/>
        <a:lstStyle/>
        <a:p>
          <a:r>
            <a:rPr lang="en-US" dirty="0" smtClean="0"/>
            <a:t>Welding</a:t>
          </a:r>
        </a:p>
        <a:p>
          <a:r>
            <a:rPr lang="en-US" dirty="0" smtClean="0"/>
            <a:t>(Alfred, Delhi, Jamestown, MVCC)</a:t>
          </a:r>
          <a:endParaRPr lang="en-US" dirty="0"/>
        </a:p>
      </dgm:t>
    </dgm:pt>
    <dgm:pt modelId="{62700FCD-D0DE-475B-9FF0-3B22C4FB5D7E}" type="parTrans" cxnId="{C9488299-BDB8-4A7F-BD6B-CA9FD85AA7B9}">
      <dgm:prSet/>
      <dgm:spPr/>
      <dgm:t>
        <a:bodyPr/>
        <a:lstStyle/>
        <a:p>
          <a:endParaRPr lang="en-US"/>
        </a:p>
      </dgm:t>
    </dgm:pt>
    <dgm:pt modelId="{12A8C03E-8B6D-4C38-8A8A-69B6570FD4BA}" type="sibTrans" cxnId="{C9488299-BDB8-4A7F-BD6B-CA9FD85AA7B9}">
      <dgm:prSet/>
      <dgm:spPr/>
      <dgm:t>
        <a:bodyPr/>
        <a:lstStyle/>
        <a:p>
          <a:endParaRPr lang="en-US"/>
        </a:p>
      </dgm:t>
    </dgm:pt>
    <dgm:pt modelId="{255D9D06-5E19-460E-9895-64203C786330}">
      <dgm:prSet phldrT="[Text]"/>
      <dgm:spPr/>
      <dgm:t>
        <a:bodyPr/>
        <a:lstStyle/>
        <a:p>
          <a:r>
            <a:rPr lang="en-US" dirty="0" smtClean="0"/>
            <a:t>Electrical </a:t>
          </a:r>
        </a:p>
        <a:p>
          <a:r>
            <a:rPr lang="en-US" dirty="0" smtClean="0"/>
            <a:t>(Alfred, Canton, Delhi and several CCs)</a:t>
          </a:r>
          <a:endParaRPr lang="en-US" dirty="0"/>
        </a:p>
      </dgm:t>
    </dgm:pt>
    <dgm:pt modelId="{71C095B2-D0BD-4CAD-AE20-BCE6E11D8860}" type="parTrans" cxnId="{0F6FFBC3-7E58-4807-8440-689A2C7486CA}">
      <dgm:prSet/>
      <dgm:spPr/>
      <dgm:t>
        <a:bodyPr/>
        <a:lstStyle/>
        <a:p>
          <a:endParaRPr lang="en-US"/>
        </a:p>
      </dgm:t>
    </dgm:pt>
    <dgm:pt modelId="{0CE31793-B07B-4835-AC99-929A265D25E2}" type="sibTrans" cxnId="{0F6FFBC3-7E58-4807-8440-689A2C7486CA}">
      <dgm:prSet/>
      <dgm:spPr/>
      <dgm:t>
        <a:bodyPr/>
        <a:lstStyle/>
        <a:p>
          <a:endParaRPr lang="en-US"/>
        </a:p>
      </dgm:t>
    </dgm:pt>
    <dgm:pt modelId="{80055E90-F64B-42FA-83D9-1EACA28C774E}">
      <dgm:prSet phldrT="[Text]"/>
      <dgm:spPr/>
      <dgm:t>
        <a:bodyPr/>
        <a:lstStyle/>
        <a:p>
          <a:r>
            <a:rPr lang="en-US" dirty="0" smtClean="0"/>
            <a:t>Operating Engineers</a:t>
          </a:r>
        </a:p>
      </dgm:t>
    </dgm:pt>
    <dgm:pt modelId="{18682080-24F8-4F7F-A4D2-E794F7BEE3A7}" type="parTrans" cxnId="{45AC14CA-6258-4179-BB7D-9424CBBF2B36}">
      <dgm:prSet/>
      <dgm:spPr/>
      <dgm:t>
        <a:bodyPr/>
        <a:lstStyle/>
        <a:p>
          <a:endParaRPr lang="en-US"/>
        </a:p>
      </dgm:t>
    </dgm:pt>
    <dgm:pt modelId="{495A79AD-438D-42FB-AF99-FF23843ED4EE}" type="sibTrans" cxnId="{45AC14CA-6258-4179-BB7D-9424CBBF2B36}">
      <dgm:prSet/>
      <dgm:spPr/>
      <dgm:t>
        <a:bodyPr/>
        <a:lstStyle/>
        <a:p>
          <a:endParaRPr lang="en-US"/>
        </a:p>
      </dgm:t>
    </dgm:pt>
    <dgm:pt modelId="{20BC8465-58DC-4E01-A4E9-8ED4905FFC6F}">
      <dgm:prSet phldrT="[Text]"/>
      <dgm:spPr/>
      <dgm:t>
        <a:bodyPr/>
        <a:lstStyle/>
        <a:p>
          <a:r>
            <a:rPr lang="en-US" dirty="0" smtClean="0"/>
            <a:t>Plumbers</a:t>
          </a:r>
        </a:p>
      </dgm:t>
    </dgm:pt>
    <dgm:pt modelId="{7CA13618-DFA9-4E0A-BEDA-431B3DF96698}" type="parTrans" cxnId="{0155FEB3-E111-4360-8072-D8B290F92CD0}">
      <dgm:prSet/>
      <dgm:spPr/>
      <dgm:t>
        <a:bodyPr/>
        <a:lstStyle/>
        <a:p>
          <a:endParaRPr lang="en-US"/>
        </a:p>
      </dgm:t>
    </dgm:pt>
    <dgm:pt modelId="{503B33DA-05AB-48AF-884B-18E520BF787A}" type="sibTrans" cxnId="{0155FEB3-E111-4360-8072-D8B290F92CD0}">
      <dgm:prSet/>
      <dgm:spPr/>
      <dgm:t>
        <a:bodyPr/>
        <a:lstStyle/>
        <a:p>
          <a:endParaRPr lang="en-US"/>
        </a:p>
      </dgm:t>
    </dgm:pt>
    <dgm:pt modelId="{8B033A32-6F9F-4E01-AA03-3E1E2CDE4DB3}" type="pres">
      <dgm:prSet presAssocID="{23128454-78B5-48FC-BDA3-CB80B2FADC58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4C34F6-94DF-423F-A6CE-209FD455CF59}" type="pres">
      <dgm:prSet presAssocID="{23128454-78B5-48FC-BDA3-CB80B2FADC58}" presName="outerBox" presStyleCnt="0"/>
      <dgm:spPr/>
      <dgm:t>
        <a:bodyPr/>
        <a:lstStyle/>
        <a:p>
          <a:endParaRPr lang="en-US"/>
        </a:p>
      </dgm:t>
    </dgm:pt>
    <dgm:pt modelId="{B3439CEA-22E8-4024-9C50-EA189B131FC6}" type="pres">
      <dgm:prSet presAssocID="{23128454-78B5-48FC-BDA3-CB80B2FADC58}" presName="outerBoxParent" presStyleLbl="node1" presStyleIdx="0" presStyleCnt="2"/>
      <dgm:spPr/>
      <dgm:t>
        <a:bodyPr/>
        <a:lstStyle/>
        <a:p>
          <a:endParaRPr lang="en-US"/>
        </a:p>
      </dgm:t>
    </dgm:pt>
    <dgm:pt modelId="{DF021E4E-B5E7-46BE-A71E-5B7EC026718A}" type="pres">
      <dgm:prSet presAssocID="{23128454-78B5-48FC-BDA3-CB80B2FADC58}" presName="outerBoxChildren" presStyleCnt="0"/>
      <dgm:spPr/>
      <dgm:t>
        <a:bodyPr/>
        <a:lstStyle/>
        <a:p>
          <a:endParaRPr lang="en-US"/>
        </a:p>
      </dgm:t>
    </dgm:pt>
    <dgm:pt modelId="{3089402B-0C8E-479D-A214-EC30AF24EAEF}" type="pres">
      <dgm:prSet presAssocID="{5769322E-426F-4B33-B60D-917906C07392}" presName="oChild" presStyleLbl="fgAcc1" presStyleIdx="0" presStyleCnt="9" custLinFactNeighborX="527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82F1F6-8319-4493-86A0-A23A6B0496DE}" type="pres">
      <dgm:prSet presAssocID="{61B84FC8-B2F4-4F60-904C-F719206B4CBE}" presName="outerSibTrans" presStyleCnt="0"/>
      <dgm:spPr/>
      <dgm:t>
        <a:bodyPr/>
        <a:lstStyle/>
        <a:p>
          <a:endParaRPr lang="en-US"/>
        </a:p>
      </dgm:t>
    </dgm:pt>
    <dgm:pt modelId="{78331F40-5CE3-42A1-B521-0D11EDFCC17E}" type="pres">
      <dgm:prSet presAssocID="{67EBF92C-87B2-46D6-950E-912FD9DF1E6C}" presName="oChild" presStyleLbl="fgAcc1" presStyleIdx="1" presStyleCnt="9" custLinFactNeighborX="1054" custLinFactNeighborY="-8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C1614-CD4C-4E71-8793-46C28ADBA7AD}" type="pres">
      <dgm:prSet presAssocID="{3A27722D-7A58-40FF-9563-E33D37049414}" presName="outerSibTrans" presStyleCnt="0"/>
      <dgm:spPr/>
      <dgm:t>
        <a:bodyPr/>
        <a:lstStyle/>
        <a:p>
          <a:endParaRPr lang="en-US"/>
        </a:p>
      </dgm:t>
    </dgm:pt>
    <dgm:pt modelId="{1888C24F-EC69-40DA-A001-5D655E3F0D7E}" type="pres">
      <dgm:prSet presAssocID="{80055E90-F64B-42FA-83D9-1EACA28C774E}" presName="oChild" presStyleLbl="fgAcc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A65206-5B7C-4271-BA72-4378900A3CD8}" type="pres">
      <dgm:prSet presAssocID="{495A79AD-438D-42FB-AF99-FF23843ED4EE}" presName="outerSibTrans" presStyleCnt="0"/>
      <dgm:spPr/>
      <dgm:t>
        <a:bodyPr/>
        <a:lstStyle/>
        <a:p>
          <a:endParaRPr lang="en-US"/>
        </a:p>
      </dgm:t>
    </dgm:pt>
    <dgm:pt modelId="{F6986BFB-0137-448D-95CD-4DE9995A9A14}" type="pres">
      <dgm:prSet presAssocID="{20BC8465-58DC-4E01-A4E9-8ED4905FFC6F}" presName="oChild" presStyleLbl="fgAcc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F4E26-4A40-4D58-A848-C8B2EDB82BA7}" type="pres">
      <dgm:prSet presAssocID="{23128454-78B5-48FC-BDA3-CB80B2FADC58}" presName="middleBox" presStyleCnt="0"/>
      <dgm:spPr/>
      <dgm:t>
        <a:bodyPr/>
        <a:lstStyle/>
        <a:p>
          <a:endParaRPr lang="en-US"/>
        </a:p>
      </dgm:t>
    </dgm:pt>
    <dgm:pt modelId="{4F0DE2BC-8534-4D9D-9404-ED70B54874D0}" type="pres">
      <dgm:prSet presAssocID="{23128454-78B5-48FC-BDA3-CB80B2FADC58}" presName="middleBoxParent" presStyleLbl="node1" presStyleIdx="1" presStyleCnt="2"/>
      <dgm:spPr/>
      <dgm:t>
        <a:bodyPr/>
        <a:lstStyle/>
        <a:p>
          <a:endParaRPr lang="en-US"/>
        </a:p>
      </dgm:t>
    </dgm:pt>
    <dgm:pt modelId="{E34902A8-8EFF-4416-8201-B59FCE4E620F}" type="pres">
      <dgm:prSet presAssocID="{23128454-78B5-48FC-BDA3-CB80B2FADC58}" presName="middleBoxChildren" presStyleCnt="0"/>
      <dgm:spPr/>
      <dgm:t>
        <a:bodyPr/>
        <a:lstStyle/>
        <a:p>
          <a:endParaRPr lang="en-US"/>
        </a:p>
      </dgm:t>
    </dgm:pt>
    <dgm:pt modelId="{BDDC9E94-FCAF-43B4-99DF-FD3D90A53218}" type="pres">
      <dgm:prSet presAssocID="{3AFB310F-780A-4983-BAEB-812C0F95AFB4}" presName="mChild" presStyleLbl="fgAcc1" presStyleIdx="4" presStyleCnt="9" custLinFactNeighborX="-57203" custLinFactNeighborY="16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E3EA-74BA-4A21-858B-AD46D1E2BB0D}" type="pres">
      <dgm:prSet presAssocID="{FFBBC094-0C2F-4B53-A99C-5813DB406EAE}" presName="middleSibTrans" presStyleCnt="0"/>
      <dgm:spPr/>
      <dgm:t>
        <a:bodyPr/>
        <a:lstStyle/>
        <a:p>
          <a:endParaRPr lang="en-US"/>
        </a:p>
      </dgm:t>
    </dgm:pt>
    <dgm:pt modelId="{B0D584F3-5EA9-402E-8D32-7615BC688F85}" type="pres">
      <dgm:prSet presAssocID="{6112AD87-977A-4A2A-8CF1-0D41B56024BA}" presName="mChild" presStyleLbl="fgAcc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40BFA-B001-42DE-869D-6C5E6AE15CC2}" type="pres">
      <dgm:prSet presAssocID="{8345942C-1C4F-4DA3-8FEF-69A50758CEA1}" presName="middleSibTrans" presStyleCnt="0"/>
      <dgm:spPr/>
      <dgm:t>
        <a:bodyPr/>
        <a:lstStyle/>
        <a:p>
          <a:endParaRPr lang="en-US"/>
        </a:p>
      </dgm:t>
    </dgm:pt>
    <dgm:pt modelId="{5E6D1A22-EF25-4A08-87E4-91206B9F81BE}" type="pres">
      <dgm:prSet presAssocID="{AD988036-119E-4D7B-B863-614E52EAFD1F}" presName="mChild" presStyleLbl="fgAcc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7171A-0572-40B4-9C95-B37D19823B20}" type="pres">
      <dgm:prSet presAssocID="{12A8C03E-8B6D-4C38-8A8A-69B6570FD4BA}" presName="middleSibTrans" presStyleCnt="0"/>
      <dgm:spPr/>
      <dgm:t>
        <a:bodyPr/>
        <a:lstStyle/>
        <a:p>
          <a:endParaRPr lang="en-US"/>
        </a:p>
      </dgm:t>
    </dgm:pt>
    <dgm:pt modelId="{4D9605A2-4D0E-44EF-AB8C-EA781A73AACE}" type="pres">
      <dgm:prSet presAssocID="{255D9D06-5E19-460E-9895-64203C786330}" presName="mChild" presStyleLbl="fgAcc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64195-1804-46B3-B080-FF09A8D24073}" type="pres">
      <dgm:prSet presAssocID="{0CE31793-B07B-4835-AC99-929A265D25E2}" presName="middleSibTrans" presStyleCnt="0"/>
      <dgm:spPr/>
      <dgm:t>
        <a:bodyPr/>
        <a:lstStyle/>
        <a:p>
          <a:endParaRPr lang="en-US"/>
        </a:p>
      </dgm:t>
    </dgm:pt>
    <dgm:pt modelId="{788F94FB-C600-466F-AC1A-B81A3B9BD290}" type="pres">
      <dgm:prSet presAssocID="{4B16337E-1540-400F-8CFC-02D0934791C1}" presName="mChild" presStyleLbl="fgAcc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155FEB3-E111-4360-8072-D8B290F92CD0}" srcId="{C9981910-27DA-4776-8E28-DB70B58120E8}" destId="{20BC8465-58DC-4E01-A4E9-8ED4905FFC6F}" srcOrd="3" destOrd="0" parTransId="{7CA13618-DFA9-4E0A-BEDA-431B3DF96698}" sibTransId="{503B33DA-05AB-48AF-884B-18E520BF787A}"/>
    <dgm:cxn modelId="{33256E7F-7E86-40BC-AE0E-0FD0F214866D}" type="presOf" srcId="{AD988036-119E-4D7B-B863-614E52EAFD1F}" destId="{5E6D1A22-EF25-4A08-87E4-91206B9F81BE}" srcOrd="0" destOrd="0" presId="urn:microsoft.com/office/officeart/2005/8/layout/target2"/>
    <dgm:cxn modelId="{1FE4EB17-A2E5-499A-9D2E-09C6A3810871}" srcId="{23128454-78B5-48FC-BDA3-CB80B2FADC58}" destId="{C9981910-27DA-4776-8E28-DB70B58120E8}" srcOrd="0" destOrd="0" parTransId="{E672FD80-A707-487A-8FF9-9EE7B0765B0E}" sibTransId="{6CB0AC55-73C1-459E-88D9-4C7541FBFF7D}"/>
    <dgm:cxn modelId="{BEC84AFE-7DCA-41E7-98A5-9EF9E687D6CB}" type="presOf" srcId="{C9981910-27DA-4776-8E28-DB70B58120E8}" destId="{B3439CEA-22E8-4024-9C50-EA189B131FC6}" srcOrd="0" destOrd="0" presId="urn:microsoft.com/office/officeart/2005/8/layout/target2"/>
    <dgm:cxn modelId="{B87CD501-5DCC-4DA5-A114-06E5CA0092BC}" srcId="{C9981910-27DA-4776-8E28-DB70B58120E8}" destId="{5769322E-426F-4B33-B60D-917906C07392}" srcOrd="0" destOrd="0" parTransId="{6573EEFB-B5A3-4B57-8D68-1D73F4AAD20B}" sibTransId="{61B84FC8-B2F4-4F60-904C-F719206B4CBE}"/>
    <dgm:cxn modelId="{45AC14CA-6258-4179-BB7D-9424CBBF2B36}" srcId="{C9981910-27DA-4776-8E28-DB70B58120E8}" destId="{80055E90-F64B-42FA-83D9-1EACA28C774E}" srcOrd="2" destOrd="0" parTransId="{18682080-24F8-4F7F-A4D2-E794F7BEE3A7}" sibTransId="{495A79AD-438D-42FB-AF99-FF23843ED4EE}"/>
    <dgm:cxn modelId="{E3D62CCD-C0ED-4B34-90F3-180191F51768}" type="presOf" srcId="{5769322E-426F-4B33-B60D-917906C07392}" destId="{3089402B-0C8E-479D-A214-EC30AF24EAEF}" srcOrd="0" destOrd="0" presId="urn:microsoft.com/office/officeart/2005/8/layout/target2"/>
    <dgm:cxn modelId="{C52CCEA2-E828-4C73-853D-379F2416AA12}" type="presOf" srcId="{3AFB310F-780A-4983-BAEB-812C0F95AFB4}" destId="{BDDC9E94-FCAF-43B4-99DF-FD3D90A53218}" srcOrd="0" destOrd="0" presId="urn:microsoft.com/office/officeart/2005/8/layout/target2"/>
    <dgm:cxn modelId="{BFDA649D-809B-4314-8E31-ED6CAC55715F}" srcId="{2DB2801F-B089-43E8-80E5-96BABCD2F938}" destId="{3AFB310F-780A-4983-BAEB-812C0F95AFB4}" srcOrd="0" destOrd="0" parTransId="{C89FFE2D-4AD7-4E4F-8CC7-1A3B011CDA3F}" sibTransId="{FFBBC094-0C2F-4B53-A99C-5813DB406EAE}"/>
    <dgm:cxn modelId="{A23E96B6-CA8E-44D6-9C32-C3577CAB1E01}" srcId="{C9981910-27DA-4776-8E28-DB70B58120E8}" destId="{67EBF92C-87B2-46D6-950E-912FD9DF1E6C}" srcOrd="1" destOrd="0" parTransId="{EA013768-5FC6-44FB-BF2E-75A789AFDE08}" sibTransId="{3A27722D-7A58-40FF-9563-E33D37049414}"/>
    <dgm:cxn modelId="{B70D6800-7BAB-40CB-9890-B64E16679C99}" type="presOf" srcId="{255D9D06-5E19-460E-9895-64203C786330}" destId="{4D9605A2-4D0E-44EF-AB8C-EA781A73AACE}" srcOrd="0" destOrd="0" presId="urn:microsoft.com/office/officeart/2005/8/layout/target2"/>
    <dgm:cxn modelId="{C9488299-BDB8-4A7F-BD6B-CA9FD85AA7B9}" srcId="{2DB2801F-B089-43E8-80E5-96BABCD2F938}" destId="{AD988036-119E-4D7B-B863-614E52EAFD1F}" srcOrd="2" destOrd="0" parTransId="{62700FCD-D0DE-475B-9FF0-3B22C4FB5D7E}" sibTransId="{12A8C03E-8B6D-4C38-8A8A-69B6570FD4BA}"/>
    <dgm:cxn modelId="{9C13728E-E331-4C81-9F54-17B4C9CA4495}" type="presOf" srcId="{4B16337E-1540-400F-8CFC-02D0934791C1}" destId="{788F94FB-C600-466F-AC1A-B81A3B9BD290}" srcOrd="0" destOrd="0" presId="urn:microsoft.com/office/officeart/2005/8/layout/target2"/>
    <dgm:cxn modelId="{0F6FFBC3-7E58-4807-8440-689A2C7486CA}" srcId="{2DB2801F-B089-43E8-80E5-96BABCD2F938}" destId="{255D9D06-5E19-460E-9895-64203C786330}" srcOrd="3" destOrd="0" parTransId="{71C095B2-D0BD-4CAD-AE20-BCE6E11D8860}" sibTransId="{0CE31793-B07B-4835-AC99-929A265D25E2}"/>
    <dgm:cxn modelId="{48401228-2137-4084-A14A-E0719A62CE05}" srcId="{2DB2801F-B089-43E8-80E5-96BABCD2F938}" destId="{6112AD87-977A-4A2A-8CF1-0D41B56024BA}" srcOrd="1" destOrd="0" parTransId="{A211FC28-6B4D-4D46-BBA7-41E4B2BB7A92}" sibTransId="{8345942C-1C4F-4DA3-8FEF-69A50758CEA1}"/>
    <dgm:cxn modelId="{758F0B12-12BF-44B7-8BCF-251E6403D0C2}" type="presOf" srcId="{67EBF92C-87B2-46D6-950E-912FD9DF1E6C}" destId="{78331F40-5CE3-42A1-B521-0D11EDFCC17E}" srcOrd="0" destOrd="0" presId="urn:microsoft.com/office/officeart/2005/8/layout/target2"/>
    <dgm:cxn modelId="{4EA10F75-DB7B-462A-810D-F17EC4096765}" type="presOf" srcId="{80055E90-F64B-42FA-83D9-1EACA28C774E}" destId="{1888C24F-EC69-40DA-A001-5D655E3F0D7E}" srcOrd="0" destOrd="0" presId="urn:microsoft.com/office/officeart/2005/8/layout/target2"/>
    <dgm:cxn modelId="{0F4D300C-952D-44D1-8738-86F2A76E00FF}" srcId="{23128454-78B5-48FC-BDA3-CB80B2FADC58}" destId="{2DB2801F-B089-43E8-80E5-96BABCD2F938}" srcOrd="1" destOrd="0" parTransId="{DC841FCB-6AEC-4E32-A073-3AC70BDFA810}" sibTransId="{AC26435C-658A-4717-AFC6-79C7E9297EA1}"/>
    <dgm:cxn modelId="{6C4F8379-C968-4CB6-BF2D-024408739B42}" type="presOf" srcId="{2DB2801F-B089-43E8-80E5-96BABCD2F938}" destId="{4F0DE2BC-8534-4D9D-9404-ED70B54874D0}" srcOrd="0" destOrd="0" presId="urn:microsoft.com/office/officeart/2005/8/layout/target2"/>
    <dgm:cxn modelId="{6435ED96-B3F1-410A-95BE-D914FF48A9EA}" type="presOf" srcId="{6112AD87-977A-4A2A-8CF1-0D41B56024BA}" destId="{B0D584F3-5EA9-402E-8D32-7615BC688F85}" srcOrd="0" destOrd="0" presId="urn:microsoft.com/office/officeart/2005/8/layout/target2"/>
    <dgm:cxn modelId="{DD6EAD54-96C3-488C-94C8-D67328E265FE}" srcId="{2DB2801F-B089-43E8-80E5-96BABCD2F938}" destId="{4B16337E-1540-400F-8CFC-02D0934791C1}" srcOrd="4" destOrd="0" parTransId="{3B26A035-C634-4AE2-97A4-E2B23BCC4757}" sibTransId="{B6C95069-86F3-4DDC-AD58-90E89C06FE7A}"/>
    <dgm:cxn modelId="{649EFC01-E830-4CB9-A40E-D2298477930F}" type="presOf" srcId="{23128454-78B5-48FC-BDA3-CB80B2FADC58}" destId="{8B033A32-6F9F-4E01-AA03-3E1E2CDE4DB3}" srcOrd="0" destOrd="0" presId="urn:microsoft.com/office/officeart/2005/8/layout/target2"/>
    <dgm:cxn modelId="{4CC68480-8CAF-4151-AAF9-E20062CA1524}" type="presOf" srcId="{20BC8465-58DC-4E01-A4E9-8ED4905FFC6F}" destId="{F6986BFB-0137-448D-95CD-4DE9995A9A14}" srcOrd="0" destOrd="0" presId="urn:microsoft.com/office/officeart/2005/8/layout/target2"/>
    <dgm:cxn modelId="{D5D424BD-113C-43FF-AE01-B61A131B6C2A}" type="presParOf" srcId="{8B033A32-6F9F-4E01-AA03-3E1E2CDE4DB3}" destId="{D04C34F6-94DF-423F-A6CE-209FD455CF59}" srcOrd="0" destOrd="0" presId="urn:microsoft.com/office/officeart/2005/8/layout/target2"/>
    <dgm:cxn modelId="{52AE0674-2289-45ED-852C-D1D91FD73E9E}" type="presParOf" srcId="{D04C34F6-94DF-423F-A6CE-209FD455CF59}" destId="{B3439CEA-22E8-4024-9C50-EA189B131FC6}" srcOrd="0" destOrd="0" presId="urn:microsoft.com/office/officeart/2005/8/layout/target2"/>
    <dgm:cxn modelId="{1F6F82B2-3D2D-4C50-8B9A-70A8900C628F}" type="presParOf" srcId="{D04C34F6-94DF-423F-A6CE-209FD455CF59}" destId="{DF021E4E-B5E7-46BE-A71E-5B7EC026718A}" srcOrd="1" destOrd="0" presId="urn:microsoft.com/office/officeart/2005/8/layout/target2"/>
    <dgm:cxn modelId="{0D4A3F15-69C0-4148-9650-2AE2CA5CB5BE}" type="presParOf" srcId="{DF021E4E-B5E7-46BE-A71E-5B7EC026718A}" destId="{3089402B-0C8E-479D-A214-EC30AF24EAEF}" srcOrd="0" destOrd="0" presId="urn:microsoft.com/office/officeart/2005/8/layout/target2"/>
    <dgm:cxn modelId="{51DCA6C0-FB68-4505-A2CB-A26F5F54CE5B}" type="presParOf" srcId="{DF021E4E-B5E7-46BE-A71E-5B7EC026718A}" destId="{D282F1F6-8319-4493-86A0-A23A6B0496DE}" srcOrd="1" destOrd="0" presId="urn:microsoft.com/office/officeart/2005/8/layout/target2"/>
    <dgm:cxn modelId="{A42DAF7C-79AD-493B-A56D-37803D2D400F}" type="presParOf" srcId="{DF021E4E-B5E7-46BE-A71E-5B7EC026718A}" destId="{78331F40-5CE3-42A1-B521-0D11EDFCC17E}" srcOrd="2" destOrd="0" presId="urn:microsoft.com/office/officeart/2005/8/layout/target2"/>
    <dgm:cxn modelId="{D8598EFD-E385-48EF-AEAA-83B969080DE2}" type="presParOf" srcId="{DF021E4E-B5E7-46BE-A71E-5B7EC026718A}" destId="{2BDC1614-CD4C-4E71-8793-46C28ADBA7AD}" srcOrd="3" destOrd="0" presId="urn:microsoft.com/office/officeart/2005/8/layout/target2"/>
    <dgm:cxn modelId="{EFB77DDA-05D4-4542-A833-0667132DA409}" type="presParOf" srcId="{DF021E4E-B5E7-46BE-A71E-5B7EC026718A}" destId="{1888C24F-EC69-40DA-A001-5D655E3F0D7E}" srcOrd="4" destOrd="0" presId="urn:microsoft.com/office/officeart/2005/8/layout/target2"/>
    <dgm:cxn modelId="{4BB9A3EB-3370-4D36-AC66-AE269E4A0C9A}" type="presParOf" srcId="{DF021E4E-B5E7-46BE-A71E-5B7EC026718A}" destId="{86A65206-5B7C-4271-BA72-4378900A3CD8}" srcOrd="5" destOrd="0" presId="urn:microsoft.com/office/officeart/2005/8/layout/target2"/>
    <dgm:cxn modelId="{8BE23F84-1B89-4B6B-B125-837F896A6ED3}" type="presParOf" srcId="{DF021E4E-B5E7-46BE-A71E-5B7EC026718A}" destId="{F6986BFB-0137-448D-95CD-4DE9995A9A14}" srcOrd="6" destOrd="0" presId="urn:microsoft.com/office/officeart/2005/8/layout/target2"/>
    <dgm:cxn modelId="{AADB4DEB-75E0-4E7C-BC92-EF49D4EF6579}" type="presParOf" srcId="{8B033A32-6F9F-4E01-AA03-3E1E2CDE4DB3}" destId="{C34F4E26-4A40-4D58-A848-C8B2EDB82BA7}" srcOrd="1" destOrd="0" presId="urn:microsoft.com/office/officeart/2005/8/layout/target2"/>
    <dgm:cxn modelId="{D4709F70-404E-43BE-A613-7618834CC427}" type="presParOf" srcId="{C34F4E26-4A40-4D58-A848-C8B2EDB82BA7}" destId="{4F0DE2BC-8534-4D9D-9404-ED70B54874D0}" srcOrd="0" destOrd="0" presId="urn:microsoft.com/office/officeart/2005/8/layout/target2"/>
    <dgm:cxn modelId="{CD9CA70B-18F6-4770-AD71-4A933F1F0C1E}" type="presParOf" srcId="{C34F4E26-4A40-4D58-A848-C8B2EDB82BA7}" destId="{E34902A8-8EFF-4416-8201-B59FCE4E620F}" srcOrd="1" destOrd="0" presId="urn:microsoft.com/office/officeart/2005/8/layout/target2"/>
    <dgm:cxn modelId="{932109AE-9166-45E0-B74F-CDBB2D7E1971}" type="presParOf" srcId="{E34902A8-8EFF-4416-8201-B59FCE4E620F}" destId="{BDDC9E94-FCAF-43B4-99DF-FD3D90A53218}" srcOrd="0" destOrd="0" presId="urn:microsoft.com/office/officeart/2005/8/layout/target2"/>
    <dgm:cxn modelId="{6513C4F2-A01F-425B-AA3D-B7AA2948BCC0}" type="presParOf" srcId="{E34902A8-8EFF-4416-8201-B59FCE4E620F}" destId="{2255E3EA-74BA-4A21-858B-AD46D1E2BB0D}" srcOrd="1" destOrd="0" presId="urn:microsoft.com/office/officeart/2005/8/layout/target2"/>
    <dgm:cxn modelId="{501BDBF9-4095-46D0-8420-770D4104661B}" type="presParOf" srcId="{E34902A8-8EFF-4416-8201-B59FCE4E620F}" destId="{B0D584F3-5EA9-402E-8D32-7615BC688F85}" srcOrd="2" destOrd="0" presId="urn:microsoft.com/office/officeart/2005/8/layout/target2"/>
    <dgm:cxn modelId="{3F22BB3F-8C6E-47CA-9E28-CD458FD7E59D}" type="presParOf" srcId="{E34902A8-8EFF-4416-8201-B59FCE4E620F}" destId="{CE340BFA-B001-42DE-869D-6C5E6AE15CC2}" srcOrd="3" destOrd="0" presId="urn:microsoft.com/office/officeart/2005/8/layout/target2"/>
    <dgm:cxn modelId="{8D2BA4D3-0E12-4B99-A5C7-26826BD4BD79}" type="presParOf" srcId="{E34902A8-8EFF-4416-8201-B59FCE4E620F}" destId="{5E6D1A22-EF25-4A08-87E4-91206B9F81BE}" srcOrd="4" destOrd="0" presId="urn:microsoft.com/office/officeart/2005/8/layout/target2"/>
    <dgm:cxn modelId="{EFD8E506-C66F-4F8E-912E-50472834C8D4}" type="presParOf" srcId="{E34902A8-8EFF-4416-8201-B59FCE4E620F}" destId="{91B7171A-0572-40B4-9C95-B37D19823B20}" srcOrd="5" destOrd="0" presId="urn:microsoft.com/office/officeart/2005/8/layout/target2"/>
    <dgm:cxn modelId="{DBE9F8E0-86CA-4288-9AC2-5508FC36B18C}" type="presParOf" srcId="{E34902A8-8EFF-4416-8201-B59FCE4E620F}" destId="{4D9605A2-4D0E-44EF-AB8C-EA781A73AACE}" srcOrd="6" destOrd="0" presId="urn:microsoft.com/office/officeart/2005/8/layout/target2"/>
    <dgm:cxn modelId="{28828505-EFB3-45AB-B39C-DE38BE86C112}" type="presParOf" srcId="{E34902A8-8EFF-4416-8201-B59FCE4E620F}" destId="{B7864195-1804-46B3-B080-FF09A8D24073}" srcOrd="7" destOrd="0" presId="urn:microsoft.com/office/officeart/2005/8/layout/target2"/>
    <dgm:cxn modelId="{6606E823-EE5C-434F-889D-D41348BC8A53}" type="presParOf" srcId="{E34902A8-8EFF-4416-8201-B59FCE4E620F}" destId="{788F94FB-C600-466F-AC1A-B81A3B9BD290}" srcOrd="8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128454-78B5-48FC-BDA3-CB80B2FADC58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12AD87-977A-4A2A-8CF1-0D41B56024BA}">
      <dgm:prSet phldrT="[Text]" custT="1"/>
      <dgm:spPr/>
      <dgm:t>
        <a:bodyPr/>
        <a:lstStyle/>
        <a:p>
          <a:r>
            <a:rPr lang="en-US" sz="1300" b="0" baseline="0" dirty="0" smtClean="0"/>
            <a:t>EMT Paramedic</a:t>
          </a:r>
        </a:p>
        <a:p>
          <a:r>
            <a:rPr lang="en-US" sz="1300" baseline="0" dirty="0" smtClean="0"/>
            <a:t>(Cobleskill,  several CCs)</a:t>
          </a:r>
          <a:endParaRPr lang="en-US" sz="1300" baseline="0" dirty="0"/>
        </a:p>
      </dgm:t>
    </dgm:pt>
    <dgm:pt modelId="{8345942C-1C4F-4DA3-8FEF-69A50758CEA1}" type="sibTrans" cxnId="{48401228-2137-4084-A14A-E0719A62CE05}">
      <dgm:prSet/>
      <dgm:spPr/>
      <dgm:t>
        <a:bodyPr/>
        <a:lstStyle/>
        <a:p>
          <a:endParaRPr lang="en-US"/>
        </a:p>
      </dgm:t>
    </dgm:pt>
    <dgm:pt modelId="{A211FC28-6B4D-4D46-BBA7-41E4B2BB7A92}" type="parTrans" cxnId="{48401228-2137-4084-A14A-E0719A62CE05}">
      <dgm:prSet/>
      <dgm:spPr/>
      <dgm:t>
        <a:bodyPr/>
        <a:lstStyle/>
        <a:p>
          <a:endParaRPr lang="en-US"/>
        </a:p>
      </dgm:t>
    </dgm:pt>
    <dgm:pt modelId="{3AFB310F-780A-4983-BAEB-812C0F95AFB4}">
      <dgm:prSet phldrT="[Text]" custT="1"/>
      <dgm:spPr/>
      <dgm:t>
        <a:bodyPr/>
        <a:lstStyle/>
        <a:p>
          <a:r>
            <a:rPr lang="en-US" sz="1300" b="0" baseline="0" dirty="0" err="1" smtClean="0"/>
            <a:t>Histo</a:t>
          </a:r>
          <a:r>
            <a:rPr lang="en-US" sz="1300" b="0" baseline="0" dirty="0" smtClean="0"/>
            <a:t>-technician</a:t>
          </a:r>
        </a:p>
        <a:p>
          <a:r>
            <a:rPr lang="en-US" sz="1300" baseline="0" dirty="0" smtClean="0"/>
            <a:t>(Cobleskill)</a:t>
          </a:r>
          <a:endParaRPr lang="en-US" sz="1300" baseline="0" dirty="0"/>
        </a:p>
      </dgm:t>
    </dgm:pt>
    <dgm:pt modelId="{FFBBC094-0C2F-4B53-A99C-5813DB406EAE}" type="sibTrans" cxnId="{BFDA649D-809B-4314-8E31-ED6CAC55715F}">
      <dgm:prSet/>
      <dgm:spPr/>
      <dgm:t>
        <a:bodyPr/>
        <a:lstStyle/>
        <a:p>
          <a:endParaRPr lang="en-US"/>
        </a:p>
      </dgm:t>
    </dgm:pt>
    <dgm:pt modelId="{C89FFE2D-4AD7-4E4F-8CC7-1A3B011CDA3F}" type="parTrans" cxnId="{BFDA649D-809B-4314-8E31-ED6CAC55715F}">
      <dgm:prSet/>
      <dgm:spPr/>
      <dgm:t>
        <a:bodyPr/>
        <a:lstStyle/>
        <a:p>
          <a:endParaRPr lang="en-US"/>
        </a:p>
      </dgm:t>
    </dgm:pt>
    <dgm:pt modelId="{2DB2801F-B089-43E8-80E5-96BABCD2F938}">
      <dgm:prSet phldrT="[Text]" custT="1"/>
      <dgm:spPr/>
      <dgm:t>
        <a:bodyPr/>
        <a:lstStyle/>
        <a:p>
          <a:r>
            <a:rPr lang="en-US" sz="3200" dirty="0" smtClean="0"/>
            <a:t>Possible SUNY Program Options </a:t>
          </a:r>
          <a:endParaRPr lang="en-US" sz="3200" dirty="0"/>
        </a:p>
      </dgm:t>
    </dgm:pt>
    <dgm:pt modelId="{AC26435C-658A-4717-AFC6-79C7E9297EA1}" type="sibTrans" cxnId="{0F4D300C-952D-44D1-8738-86F2A76E00FF}">
      <dgm:prSet/>
      <dgm:spPr/>
      <dgm:t>
        <a:bodyPr/>
        <a:lstStyle/>
        <a:p>
          <a:endParaRPr lang="en-US"/>
        </a:p>
      </dgm:t>
    </dgm:pt>
    <dgm:pt modelId="{DC841FCB-6AEC-4E32-A073-3AC70BDFA810}" type="parTrans" cxnId="{0F4D300C-952D-44D1-8738-86F2A76E00FF}">
      <dgm:prSet/>
      <dgm:spPr/>
      <dgm:t>
        <a:bodyPr/>
        <a:lstStyle/>
        <a:p>
          <a:endParaRPr lang="en-US"/>
        </a:p>
      </dgm:t>
    </dgm:pt>
    <dgm:pt modelId="{67EBF92C-87B2-46D6-950E-912FD9DF1E6C}">
      <dgm:prSet phldrT="[Text]" custT="1"/>
      <dgm:spPr/>
      <dgm:t>
        <a:bodyPr/>
        <a:lstStyle/>
        <a:p>
          <a:r>
            <a:rPr lang="en-US" sz="1400" dirty="0" smtClean="0"/>
            <a:t>Medical Lab Technicians</a:t>
          </a:r>
          <a:endParaRPr lang="en-US" sz="1400" dirty="0"/>
        </a:p>
      </dgm:t>
    </dgm:pt>
    <dgm:pt modelId="{3A27722D-7A58-40FF-9563-E33D37049414}" type="sibTrans" cxnId="{A23E96B6-CA8E-44D6-9C32-C3577CAB1E01}">
      <dgm:prSet/>
      <dgm:spPr/>
      <dgm:t>
        <a:bodyPr/>
        <a:lstStyle/>
        <a:p>
          <a:endParaRPr lang="en-US"/>
        </a:p>
      </dgm:t>
    </dgm:pt>
    <dgm:pt modelId="{EA013768-5FC6-44FB-BF2E-75A789AFDE08}" type="parTrans" cxnId="{A23E96B6-CA8E-44D6-9C32-C3577CAB1E01}">
      <dgm:prSet/>
      <dgm:spPr/>
      <dgm:t>
        <a:bodyPr/>
        <a:lstStyle/>
        <a:p>
          <a:endParaRPr lang="en-US"/>
        </a:p>
      </dgm:t>
    </dgm:pt>
    <dgm:pt modelId="{5769322E-426F-4B33-B60D-917906C07392}">
      <dgm:prSet phldrT="[Text]" custT="1"/>
      <dgm:spPr/>
      <dgm:t>
        <a:bodyPr/>
        <a:lstStyle/>
        <a:p>
          <a:r>
            <a:rPr lang="en-US" sz="1400" dirty="0" smtClean="0"/>
            <a:t>Dental Hygienist</a:t>
          </a:r>
          <a:endParaRPr lang="en-US" sz="1400" dirty="0"/>
        </a:p>
      </dgm:t>
    </dgm:pt>
    <dgm:pt modelId="{61B84FC8-B2F4-4F60-904C-F719206B4CBE}" type="sibTrans" cxnId="{B87CD501-5DCC-4DA5-A114-06E5CA0092BC}">
      <dgm:prSet/>
      <dgm:spPr/>
      <dgm:t>
        <a:bodyPr/>
        <a:lstStyle/>
        <a:p>
          <a:endParaRPr lang="en-US"/>
        </a:p>
      </dgm:t>
    </dgm:pt>
    <dgm:pt modelId="{6573EEFB-B5A3-4B57-8D68-1D73F4AAD20B}" type="parTrans" cxnId="{B87CD501-5DCC-4DA5-A114-06E5CA0092BC}">
      <dgm:prSet/>
      <dgm:spPr/>
      <dgm:t>
        <a:bodyPr/>
        <a:lstStyle/>
        <a:p>
          <a:endParaRPr lang="en-US"/>
        </a:p>
      </dgm:t>
    </dgm:pt>
    <dgm:pt modelId="{C9981910-27DA-4776-8E28-DB70B58120E8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3200" dirty="0" smtClean="0"/>
            <a:t>Healthcare</a:t>
          </a:r>
          <a:endParaRPr lang="en-US" sz="3200" dirty="0"/>
        </a:p>
      </dgm:t>
    </dgm:pt>
    <dgm:pt modelId="{6CB0AC55-73C1-459E-88D9-4C7541FBFF7D}" type="sibTrans" cxnId="{1FE4EB17-A2E5-499A-9D2E-09C6A3810871}">
      <dgm:prSet/>
      <dgm:spPr/>
      <dgm:t>
        <a:bodyPr/>
        <a:lstStyle/>
        <a:p>
          <a:endParaRPr lang="en-US"/>
        </a:p>
      </dgm:t>
    </dgm:pt>
    <dgm:pt modelId="{E672FD80-A707-487A-8FF9-9EE7B0765B0E}" type="parTrans" cxnId="{1FE4EB17-A2E5-499A-9D2E-09C6A3810871}">
      <dgm:prSet/>
      <dgm:spPr/>
      <dgm:t>
        <a:bodyPr/>
        <a:lstStyle/>
        <a:p>
          <a:endParaRPr lang="en-US"/>
        </a:p>
      </dgm:t>
    </dgm:pt>
    <dgm:pt modelId="{4B16337E-1540-400F-8CFC-02D0934791C1}">
      <dgm:prSet phldrT="[Text]" custT="1"/>
      <dgm:spPr/>
      <dgm:t>
        <a:bodyPr/>
        <a:lstStyle/>
        <a:p>
          <a:r>
            <a:rPr lang="en-US" sz="1300" b="0" baseline="0" dirty="0" err="1" smtClean="0"/>
            <a:t>Polysomno-graphy</a:t>
          </a:r>
          <a:endParaRPr lang="en-US" sz="1300" b="0" baseline="0" dirty="0" smtClean="0"/>
        </a:p>
        <a:p>
          <a:r>
            <a:rPr lang="en-US" sz="1300" baseline="0" dirty="0" smtClean="0"/>
            <a:t> (GCC, HVCC and MVCC)</a:t>
          </a:r>
        </a:p>
        <a:p>
          <a:endParaRPr lang="en-US" sz="1300" baseline="0" dirty="0"/>
        </a:p>
      </dgm:t>
    </dgm:pt>
    <dgm:pt modelId="{3B26A035-C634-4AE2-97A4-E2B23BCC4757}" type="parTrans" cxnId="{DD6EAD54-96C3-488C-94C8-D67328E265FE}">
      <dgm:prSet/>
      <dgm:spPr/>
      <dgm:t>
        <a:bodyPr/>
        <a:lstStyle/>
        <a:p>
          <a:endParaRPr lang="en-US"/>
        </a:p>
      </dgm:t>
    </dgm:pt>
    <dgm:pt modelId="{B6C95069-86F3-4DDC-AD58-90E89C06FE7A}" type="sibTrans" cxnId="{DD6EAD54-96C3-488C-94C8-D67328E265FE}">
      <dgm:prSet/>
      <dgm:spPr/>
      <dgm:t>
        <a:bodyPr/>
        <a:lstStyle/>
        <a:p>
          <a:endParaRPr lang="en-US"/>
        </a:p>
      </dgm:t>
    </dgm:pt>
    <dgm:pt modelId="{AD988036-119E-4D7B-B863-614E52EAFD1F}">
      <dgm:prSet phldrT="[Text]" custT="1"/>
      <dgm:spPr/>
      <dgm:t>
        <a:bodyPr/>
        <a:lstStyle/>
        <a:p>
          <a:r>
            <a:rPr lang="en-US" sz="1300" b="0" baseline="0" dirty="0" smtClean="0"/>
            <a:t>Nursing</a:t>
          </a:r>
        </a:p>
        <a:p>
          <a:r>
            <a:rPr lang="en-US" sz="1300" baseline="0" dirty="0" smtClean="0"/>
            <a:t>(Alfred,  Canton, Delhi, Morrisville, most CCs)</a:t>
          </a:r>
          <a:endParaRPr lang="en-US" sz="1300" baseline="0" dirty="0"/>
        </a:p>
      </dgm:t>
    </dgm:pt>
    <dgm:pt modelId="{62700FCD-D0DE-475B-9FF0-3B22C4FB5D7E}" type="parTrans" cxnId="{C9488299-BDB8-4A7F-BD6B-CA9FD85AA7B9}">
      <dgm:prSet/>
      <dgm:spPr/>
      <dgm:t>
        <a:bodyPr/>
        <a:lstStyle/>
        <a:p>
          <a:endParaRPr lang="en-US"/>
        </a:p>
      </dgm:t>
    </dgm:pt>
    <dgm:pt modelId="{12A8C03E-8B6D-4C38-8A8A-69B6570FD4BA}" type="sibTrans" cxnId="{C9488299-BDB8-4A7F-BD6B-CA9FD85AA7B9}">
      <dgm:prSet/>
      <dgm:spPr/>
      <dgm:t>
        <a:bodyPr/>
        <a:lstStyle/>
        <a:p>
          <a:endParaRPr lang="en-US"/>
        </a:p>
      </dgm:t>
    </dgm:pt>
    <dgm:pt modelId="{255D9D06-5E19-460E-9895-64203C786330}">
      <dgm:prSet phldrT="[Text]" custT="1"/>
      <dgm:spPr/>
      <dgm:t>
        <a:bodyPr/>
        <a:lstStyle/>
        <a:p>
          <a:r>
            <a:rPr lang="en-US" sz="1300" b="0" baseline="0" dirty="0" smtClean="0"/>
            <a:t>Dental Hygiene</a:t>
          </a:r>
        </a:p>
        <a:p>
          <a:r>
            <a:rPr lang="en-US" sz="1300" baseline="0" dirty="0" smtClean="0"/>
            <a:t>(Canton, Farmingdale, and some CCs)</a:t>
          </a:r>
          <a:endParaRPr lang="en-US" sz="1300" baseline="0" dirty="0"/>
        </a:p>
      </dgm:t>
    </dgm:pt>
    <dgm:pt modelId="{71C095B2-D0BD-4CAD-AE20-BCE6E11D8860}" type="parTrans" cxnId="{0F6FFBC3-7E58-4807-8440-689A2C7486CA}">
      <dgm:prSet/>
      <dgm:spPr/>
      <dgm:t>
        <a:bodyPr/>
        <a:lstStyle/>
        <a:p>
          <a:endParaRPr lang="en-US"/>
        </a:p>
      </dgm:t>
    </dgm:pt>
    <dgm:pt modelId="{0CE31793-B07B-4835-AC99-929A265D25E2}" type="sibTrans" cxnId="{0F6FFBC3-7E58-4807-8440-689A2C7486CA}">
      <dgm:prSet/>
      <dgm:spPr/>
      <dgm:t>
        <a:bodyPr/>
        <a:lstStyle/>
        <a:p>
          <a:endParaRPr lang="en-US"/>
        </a:p>
      </dgm:t>
    </dgm:pt>
    <dgm:pt modelId="{E5B6E9CC-907E-4BED-B6CD-AF67EB427881}">
      <dgm:prSet phldrT="[Text]" custT="1"/>
      <dgm:spPr/>
      <dgm:t>
        <a:bodyPr/>
        <a:lstStyle/>
        <a:p>
          <a:r>
            <a:rPr lang="en-US" sz="1400" dirty="0" smtClean="0"/>
            <a:t>Licensed Practical Nurses</a:t>
          </a:r>
          <a:endParaRPr lang="en-US" sz="1400" dirty="0"/>
        </a:p>
      </dgm:t>
    </dgm:pt>
    <dgm:pt modelId="{8980BCF1-7CA5-42C4-91DD-65B0C72B6710}" type="parTrans" cxnId="{9F65D29A-7228-4346-9B32-4D23ABFD1F7F}">
      <dgm:prSet/>
      <dgm:spPr/>
      <dgm:t>
        <a:bodyPr/>
        <a:lstStyle/>
        <a:p>
          <a:endParaRPr lang="en-US"/>
        </a:p>
      </dgm:t>
    </dgm:pt>
    <dgm:pt modelId="{EA53A45C-9549-4031-BD58-A050B77BA3A7}" type="sibTrans" cxnId="{9F65D29A-7228-4346-9B32-4D23ABFD1F7F}">
      <dgm:prSet/>
      <dgm:spPr/>
      <dgm:t>
        <a:bodyPr/>
        <a:lstStyle/>
        <a:p>
          <a:endParaRPr lang="en-US"/>
        </a:p>
      </dgm:t>
    </dgm:pt>
    <dgm:pt modelId="{6838A503-0728-4D9D-A37D-04A3F4CC7BEA}">
      <dgm:prSet phldrT="[Text]" custT="1"/>
      <dgm:spPr/>
      <dgm:t>
        <a:bodyPr/>
        <a:lstStyle/>
        <a:p>
          <a:r>
            <a:rPr lang="en-US" sz="1400" dirty="0" smtClean="0"/>
            <a:t>Radiation Therapists</a:t>
          </a:r>
          <a:endParaRPr lang="en-US" sz="1400" dirty="0"/>
        </a:p>
      </dgm:t>
    </dgm:pt>
    <dgm:pt modelId="{00ECA2C1-C31A-45DF-9C88-CA61628FDA33}" type="parTrans" cxnId="{9040C577-7A13-4E03-B8C9-A73614C9AA0C}">
      <dgm:prSet/>
      <dgm:spPr/>
      <dgm:t>
        <a:bodyPr/>
        <a:lstStyle/>
        <a:p>
          <a:endParaRPr lang="en-US"/>
        </a:p>
      </dgm:t>
    </dgm:pt>
    <dgm:pt modelId="{E4D6AA10-6AC1-481C-A5BC-DB95271F8743}" type="sibTrans" cxnId="{9040C577-7A13-4E03-B8C9-A73614C9AA0C}">
      <dgm:prSet/>
      <dgm:spPr/>
      <dgm:t>
        <a:bodyPr/>
        <a:lstStyle/>
        <a:p>
          <a:endParaRPr lang="en-US"/>
        </a:p>
      </dgm:t>
    </dgm:pt>
    <dgm:pt modelId="{385069D3-6651-45A1-9BE3-043F9C1C9B69}">
      <dgm:prSet phldrT="[Text]" custT="1"/>
      <dgm:spPr/>
      <dgm:t>
        <a:bodyPr/>
        <a:lstStyle/>
        <a:p>
          <a:r>
            <a:rPr lang="en-US" sz="1400" dirty="0" smtClean="0"/>
            <a:t>Radiology Technicians</a:t>
          </a:r>
          <a:endParaRPr lang="en-US" sz="1400" dirty="0"/>
        </a:p>
      </dgm:t>
    </dgm:pt>
    <dgm:pt modelId="{35C7794D-1997-45B5-AA77-34393D3BE434}" type="parTrans" cxnId="{7AFA1D85-4EFD-4B93-8D3D-2499A978705F}">
      <dgm:prSet/>
      <dgm:spPr/>
      <dgm:t>
        <a:bodyPr/>
        <a:lstStyle/>
        <a:p>
          <a:endParaRPr lang="en-US"/>
        </a:p>
      </dgm:t>
    </dgm:pt>
    <dgm:pt modelId="{978A67A8-6720-44E8-83D7-B67A377B3698}" type="sibTrans" cxnId="{7AFA1D85-4EFD-4B93-8D3D-2499A978705F}">
      <dgm:prSet/>
      <dgm:spPr/>
      <dgm:t>
        <a:bodyPr/>
        <a:lstStyle/>
        <a:p>
          <a:endParaRPr lang="en-US"/>
        </a:p>
      </dgm:t>
    </dgm:pt>
    <dgm:pt modelId="{B88283C5-1A53-4A88-B98E-BE1E7C22CCB9}">
      <dgm:prSet phldrT="[Text]" custT="1"/>
      <dgm:spPr/>
      <dgm:t>
        <a:bodyPr/>
        <a:lstStyle/>
        <a:p>
          <a:r>
            <a:rPr lang="en-US" sz="1400" dirty="0" smtClean="0"/>
            <a:t>Surgical Technologists</a:t>
          </a:r>
          <a:endParaRPr lang="en-US" sz="1400" dirty="0"/>
        </a:p>
      </dgm:t>
    </dgm:pt>
    <dgm:pt modelId="{941678FB-D706-4970-8CD5-53374CAA71F5}" type="parTrans" cxnId="{C4CECB31-744D-4CF8-A94D-BC52CA580313}">
      <dgm:prSet/>
      <dgm:spPr/>
      <dgm:t>
        <a:bodyPr/>
        <a:lstStyle/>
        <a:p>
          <a:endParaRPr lang="en-US"/>
        </a:p>
      </dgm:t>
    </dgm:pt>
    <dgm:pt modelId="{6FF0047C-73F2-40FC-8647-819E32C3EE50}" type="sibTrans" cxnId="{C4CECB31-744D-4CF8-A94D-BC52CA580313}">
      <dgm:prSet/>
      <dgm:spPr/>
      <dgm:t>
        <a:bodyPr/>
        <a:lstStyle/>
        <a:p>
          <a:endParaRPr lang="en-US"/>
        </a:p>
      </dgm:t>
    </dgm:pt>
    <dgm:pt modelId="{8B033A32-6F9F-4E01-AA03-3E1E2CDE4DB3}" type="pres">
      <dgm:prSet presAssocID="{23128454-78B5-48FC-BDA3-CB80B2FADC58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4C34F6-94DF-423F-A6CE-209FD455CF59}" type="pres">
      <dgm:prSet presAssocID="{23128454-78B5-48FC-BDA3-CB80B2FADC58}" presName="outerBox" presStyleCnt="0"/>
      <dgm:spPr/>
    </dgm:pt>
    <dgm:pt modelId="{B3439CEA-22E8-4024-9C50-EA189B131FC6}" type="pres">
      <dgm:prSet presAssocID="{23128454-78B5-48FC-BDA3-CB80B2FADC58}" presName="outerBoxParent" presStyleLbl="node1" presStyleIdx="0" presStyleCnt="2"/>
      <dgm:spPr/>
      <dgm:t>
        <a:bodyPr/>
        <a:lstStyle/>
        <a:p>
          <a:endParaRPr lang="en-US"/>
        </a:p>
      </dgm:t>
    </dgm:pt>
    <dgm:pt modelId="{DF021E4E-B5E7-46BE-A71E-5B7EC026718A}" type="pres">
      <dgm:prSet presAssocID="{23128454-78B5-48FC-BDA3-CB80B2FADC58}" presName="outerBoxChildren" presStyleCnt="0"/>
      <dgm:spPr/>
    </dgm:pt>
    <dgm:pt modelId="{3089402B-0C8E-479D-A214-EC30AF24EAEF}" type="pres">
      <dgm:prSet presAssocID="{5769322E-426F-4B33-B60D-917906C07392}" presName="oChild" presStyleLbl="fgAcc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82F1F6-8319-4493-86A0-A23A6B0496DE}" type="pres">
      <dgm:prSet presAssocID="{61B84FC8-B2F4-4F60-904C-F719206B4CBE}" presName="outerSibTrans" presStyleCnt="0"/>
      <dgm:spPr/>
    </dgm:pt>
    <dgm:pt modelId="{78331F40-5CE3-42A1-B521-0D11EDFCC17E}" type="pres">
      <dgm:prSet presAssocID="{67EBF92C-87B2-46D6-950E-912FD9DF1E6C}" presName="oChild" presStyleLbl="fgAcc1" presStyleIdx="1" presStyleCnt="11" custLinFactNeighborX="1054" custLinFactNeighborY="540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0BD8E3-E295-4250-BE5F-7E0C6B0ABFBD}" type="pres">
      <dgm:prSet presAssocID="{3A27722D-7A58-40FF-9563-E33D37049414}" presName="outerSibTrans" presStyleCnt="0"/>
      <dgm:spPr/>
    </dgm:pt>
    <dgm:pt modelId="{008E382C-D864-4CC0-A72C-E3C33131A5BA}" type="pres">
      <dgm:prSet presAssocID="{E5B6E9CC-907E-4BED-B6CD-AF67EB427881}" presName="oChild" presStyleLbl="fgAcc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C5D68C-3D5D-4CAB-AFD2-5533A7651D6A}" type="pres">
      <dgm:prSet presAssocID="{EA53A45C-9549-4031-BD58-A050B77BA3A7}" presName="outerSibTrans" presStyleCnt="0"/>
      <dgm:spPr/>
    </dgm:pt>
    <dgm:pt modelId="{7D47CF83-CEA8-4DD4-BB6C-1ACCDCCA9952}" type="pres">
      <dgm:prSet presAssocID="{6838A503-0728-4D9D-A37D-04A3F4CC7BEA}" presName="oChild" presStyleLbl="fgAcc1" presStyleIdx="3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F10F90-0A73-4820-A463-833268F179E8}" type="pres">
      <dgm:prSet presAssocID="{E4D6AA10-6AC1-481C-A5BC-DB95271F8743}" presName="outerSibTrans" presStyleCnt="0"/>
      <dgm:spPr/>
    </dgm:pt>
    <dgm:pt modelId="{E7652BF9-C808-4497-ACFE-5710304E6A1A}" type="pres">
      <dgm:prSet presAssocID="{385069D3-6651-45A1-9BE3-043F9C1C9B69}" presName="oChild" presStyleLbl="fgAcc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E32B33-0EE0-42BB-9CE9-DAF5662EB574}" type="pres">
      <dgm:prSet presAssocID="{978A67A8-6720-44E8-83D7-B67A377B3698}" presName="outerSibTrans" presStyleCnt="0"/>
      <dgm:spPr/>
    </dgm:pt>
    <dgm:pt modelId="{7F10B8A5-EE76-42F8-BBF7-D6FE8D7A9D0F}" type="pres">
      <dgm:prSet presAssocID="{B88283C5-1A53-4A88-B98E-BE1E7C22CCB9}" presName="oChild" presStyleLbl="fgAcc1" presStyleIdx="5" presStyleCnt="11" custLinFactNeighborX="-4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F4E26-4A40-4D58-A848-C8B2EDB82BA7}" type="pres">
      <dgm:prSet presAssocID="{23128454-78B5-48FC-BDA3-CB80B2FADC58}" presName="middleBox" presStyleCnt="0"/>
      <dgm:spPr/>
    </dgm:pt>
    <dgm:pt modelId="{4F0DE2BC-8534-4D9D-9404-ED70B54874D0}" type="pres">
      <dgm:prSet presAssocID="{23128454-78B5-48FC-BDA3-CB80B2FADC58}" presName="middleBoxParent" presStyleLbl="node1" presStyleIdx="1" presStyleCnt="2"/>
      <dgm:spPr/>
      <dgm:t>
        <a:bodyPr/>
        <a:lstStyle/>
        <a:p>
          <a:endParaRPr lang="en-US"/>
        </a:p>
      </dgm:t>
    </dgm:pt>
    <dgm:pt modelId="{E34902A8-8EFF-4416-8201-B59FCE4E620F}" type="pres">
      <dgm:prSet presAssocID="{23128454-78B5-48FC-BDA3-CB80B2FADC58}" presName="middleBoxChildren" presStyleCnt="0"/>
      <dgm:spPr/>
    </dgm:pt>
    <dgm:pt modelId="{BDDC9E94-FCAF-43B4-99DF-FD3D90A53218}" type="pres">
      <dgm:prSet presAssocID="{3AFB310F-780A-4983-BAEB-812C0F95AFB4}" presName="mChild" presStyleLbl="fgAcc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E3EA-74BA-4A21-858B-AD46D1E2BB0D}" type="pres">
      <dgm:prSet presAssocID="{FFBBC094-0C2F-4B53-A99C-5813DB406EAE}" presName="middleSibTrans" presStyleCnt="0"/>
      <dgm:spPr/>
    </dgm:pt>
    <dgm:pt modelId="{B0D584F3-5EA9-402E-8D32-7615BC688F85}" type="pres">
      <dgm:prSet presAssocID="{6112AD87-977A-4A2A-8CF1-0D41B56024BA}" presName="mChild" presStyleLbl="fgAcc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40BFA-B001-42DE-869D-6C5E6AE15CC2}" type="pres">
      <dgm:prSet presAssocID="{8345942C-1C4F-4DA3-8FEF-69A50758CEA1}" presName="middleSibTrans" presStyleCnt="0"/>
      <dgm:spPr/>
    </dgm:pt>
    <dgm:pt modelId="{5E6D1A22-EF25-4A08-87E4-91206B9F81BE}" type="pres">
      <dgm:prSet presAssocID="{AD988036-119E-4D7B-B863-614E52EAFD1F}" presName="mChild" presStyleLbl="fgAcc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7171A-0572-40B4-9C95-B37D19823B20}" type="pres">
      <dgm:prSet presAssocID="{12A8C03E-8B6D-4C38-8A8A-69B6570FD4BA}" presName="middleSibTrans" presStyleCnt="0"/>
      <dgm:spPr/>
    </dgm:pt>
    <dgm:pt modelId="{4D9605A2-4D0E-44EF-AB8C-EA781A73AACE}" type="pres">
      <dgm:prSet presAssocID="{255D9D06-5E19-460E-9895-64203C786330}" presName="mChild" presStyleLbl="fgAcc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64195-1804-46B3-B080-FF09A8D24073}" type="pres">
      <dgm:prSet presAssocID="{0CE31793-B07B-4835-AC99-929A265D25E2}" presName="middleSibTrans" presStyleCnt="0"/>
      <dgm:spPr/>
    </dgm:pt>
    <dgm:pt modelId="{788F94FB-C600-466F-AC1A-B81A3B9BD290}" type="pres">
      <dgm:prSet presAssocID="{4B16337E-1540-400F-8CFC-02D0934791C1}" presName="mChild" presStyleLbl="fgAcc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488299-BDB8-4A7F-BD6B-CA9FD85AA7B9}" srcId="{2DB2801F-B089-43E8-80E5-96BABCD2F938}" destId="{AD988036-119E-4D7B-B863-614E52EAFD1F}" srcOrd="2" destOrd="0" parTransId="{62700FCD-D0DE-475B-9FF0-3B22C4FB5D7E}" sibTransId="{12A8C03E-8B6D-4C38-8A8A-69B6570FD4BA}"/>
    <dgm:cxn modelId="{B87CD501-5DCC-4DA5-A114-06E5CA0092BC}" srcId="{C9981910-27DA-4776-8E28-DB70B58120E8}" destId="{5769322E-426F-4B33-B60D-917906C07392}" srcOrd="0" destOrd="0" parTransId="{6573EEFB-B5A3-4B57-8D68-1D73F4AAD20B}" sibTransId="{61B84FC8-B2F4-4F60-904C-F719206B4CBE}"/>
    <dgm:cxn modelId="{9040C577-7A13-4E03-B8C9-A73614C9AA0C}" srcId="{C9981910-27DA-4776-8E28-DB70B58120E8}" destId="{6838A503-0728-4D9D-A37D-04A3F4CC7BEA}" srcOrd="3" destOrd="0" parTransId="{00ECA2C1-C31A-45DF-9C88-CA61628FDA33}" sibTransId="{E4D6AA10-6AC1-481C-A5BC-DB95271F8743}"/>
    <dgm:cxn modelId="{B97154E0-39AD-4CCE-B3A5-8A64B8D521AB}" type="presOf" srcId="{B88283C5-1A53-4A88-B98E-BE1E7C22CCB9}" destId="{7F10B8A5-EE76-42F8-BBF7-D6FE8D7A9D0F}" srcOrd="0" destOrd="0" presId="urn:microsoft.com/office/officeart/2005/8/layout/target2"/>
    <dgm:cxn modelId="{1FE4EB17-A2E5-499A-9D2E-09C6A3810871}" srcId="{23128454-78B5-48FC-BDA3-CB80B2FADC58}" destId="{C9981910-27DA-4776-8E28-DB70B58120E8}" srcOrd="0" destOrd="0" parTransId="{E672FD80-A707-487A-8FF9-9EE7B0765B0E}" sibTransId="{6CB0AC55-73C1-459E-88D9-4C7541FBFF7D}"/>
    <dgm:cxn modelId="{417D994F-3EC1-4F18-8D3C-90F6186C8B3D}" type="presOf" srcId="{C9981910-27DA-4776-8E28-DB70B58120E8}" destId="{B3439CEA-22E8-4024-9C50-EA189B131FC6}" srcOrd="0" destOrd="0" presId="urn:microsoft.com/office/officeart/2005/8/layout/target2"/>
    <dgm:cxn modelId="{4E2FF638-793C-4EDC-98CD-207575B9A60D}" type="presOf" srcId="{2DB2801F-B089-43E8-80E5-96BABCD2F938}" destId="{4F0DE2BC-8534-4D9D-9404-ED70B54874D0}" srcOrd="0" destOrd="0" presId="urn:microsoft.com/office/officeart/2005/8/layout/target2"/>
    <dgm:cxn modelId="{BB53E1C9-2F64-46D0-9B11-B81E330C8C46}" type="presOf" srcId="{23128454-78B5-48FC-BDA3-CB80B2FADC58}" destId="{8B033A32-6F9F-4E01-AA03-3E1E2CDE4DB3}" srcOrd="0" destOrd="0" presId="urn:microsoft.com/office/officeart/2005/8/layout/target2"/>
    <dgm:cxn modelId="{D41C68CD-7ED0-4848-B421-FC00656EAED8}" type="presOf" srcId="{255D9D06-5E19-460E-9895-64203C786330}" destId="{4D9605A2-4D0E-44EF-AB8C-EA781A73AACE}" srcOrd="0" destOrd="0" presId="urn:microsoft.com/office/officeart/2005/8/layout/target2"/>
    <dgm:cxn modelId="{A23E96B6-CA8E-44D6-9C32-C3577CAB1E01}" srcId="{C9981910-27DA-4776-8E28-DB70B58120E8}" destId="{67EBF92C-87B2-46D6-950E-912FD9DF1E6C}" srcOrd="1" destOrd="0" parTransId="{EA013768-5FC6-44FB-BF2E-75A789AFDE08}" sibTransId="{3A27722D-7A58-40FF-9563-E33D37049414}"/>
    <dgm:cxn modelId="{7AFA1D85-4EFD-4B93-8D3D-2499A978705F}" srcId="{C9981910-27DA-4776-8E28-DB70B58120E8}" destId="{385069D3-6651-45A1-9BE3-043F9C1C9B69}" srcOrd="4" destOrd="0" parTransId="{35C7794D-1997-45B5-AA77-34393D3BE434}" sibTransId="{978A67A8-6720-44E8-83D7-B67A377B3698}"/>
    <dgm:cxn modelId="{48401228-2137-4084-A14A-E0719A62CE05}" srcId="{2DB2801F-B089-43E8-80E5-96BABCD2F938}" destId="{6112AD87-977A-4A2A-8CF1-0D41B56024BA}" srcOrd="1" destOrd="0" parTransId="{A211FC28-6B4D-4D46-BBA7-41E4B2BB7A92}" sibTransId="{8345942C-1C4F-4DA3-8FEF-69A50758CEA1}"/>
    <dgm:cxn modelId="{0F4D300C-952D-44D1-8738-86F2A76E00FF}" srcId="{23128454-78B5-48FC-BDA3-CB80B2FADC58}" destId="{2DB2801F-B089-43E8-80E5-96BABCD2F938}" srcOrd="1" destOrd="0" parTransId="{DC841FCB-6AEC-4E32-A073-3AC70BDFA810}" sibTransId="{AC26435C-658A-4717-AFC6-79C7E9297EA1}"/>
    <dgm:cxn modelId="{5C15E5A8-141C-443F-B7F5-DD6AE1AC40AE}" type="presOf" srcId="{6838A503-0728-4D9D-A37D-04A3F4CC7BEA}" destId="{7D47CF83-CEA8-4DD4-BB6C-1ACCDCCA9952}" srcOrd="0" destOrd="0" presId="urn:microsoft.com/office/officeart/2005/8/layout/target2"/>
    <dgm:cxn modelId="{53A8EF4A-7864-4730-8D92-2F6476BC1BDA}" type="presOf" srcId="{4B16337E-1540-400F-8CFC-02D0934791C1}" destId="{788F94FB-C600-466F-AC1A-B81A3B9BD290}" srcOrd="0" destOrd="0" presId="urn:microsoft.com/office/officeart/2005/8/layout/target2"/>
    <dgm:cxn modelId="{E3CA256B-07F5-4389-B514-C26BD1D0017C}" type="presOf" srcId="{3AFB310F-780A-4983-BAEB-812C0F95AFB4}" destId="{BDDC9E94-FCAF-43B4-99DF-FD3D90A53218}" srcOrd="0" destOrd="0" presId="urn:microsoft.com/office/officeart/2005/8/layout/target2"/>
    <dgm:cxn modelId="{C4CECB31-744D-4CF8-A94D-BC52CA580313}" srcId="{C9981910-27DA-4776-8E28-DB70B58120E8}" destId="{B88283C5-1A53-4A88-B98E-BE1E7C22CCB9}" srcOrd="5" destOrd="0" parTransId="{941678FB-D706-4970-8CD5-53374CAA71F5}" sibTransId="{6FF0047C-73F2-40FC-8647-819E32C3EE50}"/>
    <dgm:cxn modelId="{BAFF534A-4366-4170-9DF6-5F4B22210631}" type="presOf" srcId="{5769322E-426F-4B33-B60D-917906C07392}" destId="{3089402B-0C8E-479D-A214-EC30AF24EAEF}" srcOrd="0" destOrd="0" presId="urn:microsoft.com/office/officeart/2005/8/layout/target2"/>
    <dgm:cxn modelId="{B7BA9B5D-189E-45C3-947C-746A25EAE998}" type="presOf" srcId="{E5B6E9CC-907E-4BED-B6CD-AF67EB427881}" destId="{008E382C-D864-4CC0-A72C-E3C33131A5BA}" srcOrd="0" destOrd="0" presId="urn:microsoft.com/office/officeart/2005/8/layout/target2"/>
    <dgm:cxn modelId="{41CA6A2A-6D6E-4BD9-BBF0-EA5208B1E291}" type="presOf" srcId="{AD988036-119E-4D7B-B863-614E52EAFD1F}" destId="{5E6D1A22-EF25-4A08-87E4-91206B9F81BE}" srcOrd="0" destOrd="0" presId="urn:microsoft.com/office/officeart/2005/8/layout/target2"/>
    <dgm:cxn modelId="{57DC6C02-20C3-4046-85C9-9A6A93795A63}" type="presOf" srcId="{6112AD87-977A-4A2A-8CF1-0D41B56024BA}" destId="{B0D584F3-5EA9-402E-8D32-7615BC688F85}" srcOrd="0" destOrd="0" presId="urn:microsoft.com/office/officeart/2005/8/layout/target2"/>
    <dgm:cxn modelId="{BFDA649D-809B-4314-8E31-ED6CAC55715F}" srcId="{2DB2801F-B089-43E8-80E5-96BABCD2F938}" destId="{3AFB310F-780A-4983-BAEB-812C0F95AFB4}" srcOrd="0" destOrd="0" parTransId="{C89FFE2D-4AD7-4E4F-8CC7-1A3B011CDA3F}" sibTransId="{FFBBC094-0C2F-4B53-A99C-5813DB406EAE}"/>
    <dgm:cxn modelId="{0F6FFBC3-7E58-4807-8440-689A2C7486CA}" srcId="{2DB2801F-B089-43E8-80E5-96BABCD2F938}" destId="{255D9D06-5E19-460E-9895-64203C786330}" srcOrd="3" destOrd="0" parTransId="{71C095B2-D0BD-4CAD-AE20-BCE6E11D8860}" sibTransId="{0CE31793-B07B-4835-AC99-929A265D25E2}"/>
    <dgm:cxn modelId="{9F65D29A-7228-4346-9B32-4D23ABFD1F7F}" srcId="{C9981910-27DA-4776-8E28-DB70B58120E8}" destId="{E5B6E9CC-907E-4BED-B6CD-AF67EB427881}" srcOrd="2" destOrd="0" parTransId="{8980BCF1-7CA5-42C4-91DD-65B0C72B6710}" sibTransId="{EA53A45C-9549-4031-BD58-A050B77BA3A7}"/>
    <dgm:cxn modelId="{4FF28DD0-8C91-4E70-923C-15484026ADCF}" type="presOf" srcId="{385069D3-6651-45A1-9BE3-043F9C1C9B69}" destId="{E7652BF9-C808-4497-ACFE-5710304E6A1A}" srcOrd="0" destOrd="0" presId="urn:microsoft.com/office/officeart/2005/8/layout/target2"/>
    <dgm:cxn modelId="{DD6EAD54-96C3-488C-94C8-D67328E265FE}" srcId="{2DB2801F-B089-43E8-80E5-96BABCD2F938}" destId="{4B16337E-1540-400F-8CFC-02D0934791C1}" srcOrd="4" destOrd="0" parTransId="{3B26A035-C634-4AE2-97A4-E2B23BCC4757}" sibTransId="{B6C95069-86F3-4DDC-AD58-90E89C06FE7A}"/>
    <dgm:cxn modelId="{64CDD3FD-5B8C-415E-A7B2-3D683C2F6139}" type="presOf" srcId="{67EBF92C-87B2-46D6-950E-912FD9DF1E6C}" destId="{78331F40-5CE3-42A1-B521-0D11EDFCC17E}" srcOrd="0" destOrd="0" presId="urn:microsoft.com/office/officeart/2005/8/layout/target2"/>
    <dgm:cxn modelId="{9AF55A3C-C373-4115-851E-5FFF22873AC6}" type="presParOf" srcId="{8B033A32-6F9F-4E01-AA03-3E1E2CDE4DB3}" destId="{D04C34F6-94DF-423F-A6CE-209FD455CF59}" srcOrd="0" destOrd="0" presId="urn:microsoft.com/office/officeart/2005/8/layout/target2"/>
    <dgm:cxn modelId="{4F4ED1AE-1476-4701-BE35-209F9B2668C7}" type="presParOf" srcId="{D04C34F6-94DF-423F-A6CE-209FD455CF59}" destId="{B3439CEA-22E8-4024-9C50-EA189B131FC6}" srcOrd="0" destOrd="0" presId="urn:microsoft.com/office/officeart/2005/8/layout/target2"/>
    <dgm:cxn modelId="{B006758E-E44C-482D-80BC-CE5D18109D6D}" type="presParOf" srcId="{D04C34F6-94DF-423F-A6CE-209FD455CF59}" destId="{DF021E4E-B5E7-46BE-A71E-5B7EC026718A}" srcOrd="1" destOrd="0" presId="urn:microsoft.com/office/officeart/2005/8/layout/target2"/>
    <dgm:cxn modelId="{CABDC375-5893-41F8-ACEA-F1D881C7B7D6}" type="presParOf" srcId="{DF021E4E-B5E7-46BE-A71E-5B7EC026718A}" destId="{3089402B-0C8E-479D-A214-EC30AF24EAEF}" srcOrd="0" destOrd="0" presId="urn:microsoft.com/office/officeart/2005/8/layout/target2"/>
    <dgm:cxn modelId="{FF327D3A-1134-4506-8FFD-AE90352819C2}" type="presParOf" srcId="{DF021E4E-B5E7-46BE-A71E-5B7EC026718A}" destId="{D282F1F6-8319-4493-86A0-A23A6B0496DE}" srcOrd="1" destOrd="0" presId="urn:microsoft.com/office/officeart/2005/8/layout/target2"/>
    <dgm:cxn modelId="{FBD98B96-3F55-48BF-89BD-27436DE2785C}" type="presParOf" srcId="{DF021E4E-B5E7-46BE-A71E-5B7EC026718A}" destId="{78331F40-5CE3-42A1-B521-0D11EDFCC17E}" srcOrd="2" destOrd="0" presId="urn:microsoft.com/office/officeart/2005/8/layout/target2"/>
    <dgm:cxn modelId="{539A5FA5-27DF-4D4E-B917-6ECE8267885B}" type="presParOf" srcId="{DF021E4E-B5E7-46BE-A71E-5B7EC026718A}" destId="{0D0BD8E3-E295-4250-BE5F-7E0C6B0ABFBD}" srcOrd="3" destOrd="0" presId="urn:microsoft.com/office/officeart/2005/8/layout/target2"/>
    <dgm:cxn modelId="{634F2338-0048-44A0-A1C8-CC5F7F39FB82}" type="presParOf" srcId="{DF021E4E-B5E7-46BE-A71E-5B7EC026718A}" destId="{008E382C-D864-4CC0-A72C-E3C33131A5BA}" srcOrd="4" destOrd="0" presId="urn:microsoft.com/office/officeart/2005/8/layout/target2"/>
    <dgm:cxn modelId="{E95F6769-CBB7-488F-9BCB-BFC33546D8A9}" type="presParOf" srcId="{DF021E4E-B5E7-46BE-A71E-5B7EC026718A}" destId="{68C5D68C-3D5D-4CAB-AFD2-5533A7651D6A}" srcOrd="5" destOrd="0" presId="urn:microsoft.com/office/officeart/2005/8/layout/target2"/>
    <dgm:cxn modelId="{CEC5670C-CCCB-49A0-9B52-C3B3946B172E}" type="presParOf" srcId="{DF021E4E-B5E7-46BE-A71E-5B7EC026718A}" destId="{7D47CF83-CEA8-4DD4-BB6C-1ACCDCCA9952}" srcOrd="6" destOrd="0" presId="urn:microsoft.com/office/officeart/2005/8/layout/target2"/>
    <dgm:cxn modelId="{BE240971-E863-4EC2-98F8-66A87763E603}" type="presParOf" srcId="{DF021E4E-B5E7-46BE-A71E-5B7EC026718A}" destId="{CAF10F90-0A73-4820-A463-833268F179E8}" srcOrd="7" destOrd="0" presId="urn:microsoft.com/office/officeart/2005/8/layout/target2"/>
    <dgm:cxn modelId="{30BEAC41-2B91-46C2-8939-6E2DED65BEAD}" type="presParOf" srcId="{DF021E4E-B5E7-46BE-A71E-5B7EC026718A}" destId="{E7652BF9-C808-4497-ACFE-5710304E6A1A}" srcOrd="8" destOrd="0" presId="urn:microsoft.com/office/officeart/2005/8/layout/target2"/>
    <dgm:cxn modelId="{61B06E5A-EFBC-4DCE-9508-7B67C31542D6}" type="presParOf" srcId="{DF021E4E-B5E7-46BE-A71E-5B7EC026718A}" destId="{CFE32B33-0EE0-42BB-9CE9-DAF5662EB574}" srcOrd="9" destOrd="0" presId="urn:microsoft.com/office/officeart/2005/8/layout/target2"/>
    <dgm:cxn modelId="{D84887A7-36D9-4EBB-99F2-35823A9BA868}" type="presParOf" srcId="{DF021E4E-B5E7-46BE-A71E-5B7EC026718A}" destId="{7F10B8A5-EE76-42F8-BBF7-D6FE8D7A9D0F}" srcOrd="10" destOrd="0" presId="urn:microsoft.com/office/officeart/2005/8/layout/target2"/>
    <dgm:cxn modelId="{D276F735-FDAD-4AFB-B3BC-06BCC04C85AE}" type="presParOf" srcId="{8B033A32-6F9F-4E01-AA03-3E1E2CDE4DB3}" destId="{C34F4E26-4A40-4D58-A848-C8B2EDB82BA7}" srcOrd="1" destOrd="0" presId="urn:microsoft.com/office/officeart/2005/8/layout/target2"/>
    <dgm:cxn modelId="{A439AB48-11D0-4BA7-9B1E-3A5F14FC88AB}" type="presParOf" srcId="{C34F4E26-4A40-4D58-A848-C8B2EDB82BA7}" destId="{4F0DE2BC-8534-4D9D-9404-ED70B54874D0}" srcOrd="0" destOrd="0" presId="urn:microsoft.com/office/officeart/2005/8/layout/target2"/>
    <dgm:cxn modelId="{4C6F643A-9DB5-405F-BFBE-3FA5DD878737}" type="presParOf" srcId="{C34F4E26-4A40-4D58-A848-C8B2EDB82BA7}" destId="{E34902A8-8EFF-4416-8201-B59FCE4E620F}" srcOrd="1" destOrd="0" presId="urn:microsoft.com/office/officeart/2005/8/layout/target2"/>
    <dgm:cxn modelId="{B03DA49C-E196-4877-9D51-4CAEF186CB5D}" type="presParOf" srcId="{E34902A8-8EFF-4416-8201-B59FCE4E620F}" destId="{BDDC9E94-FCAF-43B4-99DF-FD3D90A53218}" srcOrd="0" destOrd="0" presId="urn:microsoft.com/office/officeart/2005/8/layout/target2"/>
    <dgm:cxn modelId="{A75C94DE-3719-453D-9321-003BD603E043}" type="presParOf" srcId="{E34902A8-8EFF-4416-8201-B59FCE4E620F}" destId="{2255E3EA-74BA-4A21-858B-AD46D1E2BB0D}" srcOrd="1" destOrd="0" presId="urn:microsoft.com/office/officeart/2005/8/layout/target2"/>
    <dgm:cxn modelId="{4071BB12-72A8-4214-ADCB-3841AE7BAAE4}" type="presParOf" srcId="{E34902A8-8EFF-4416-8201-B59FCE4E620F}" destId="{B0D584F3-5EA9-402E-8D32-7615BC688F85}" srcOrd="2" destOrd="0" presId="urn:microsoft.com/office/officeart/2005/8/layout/target2"/>
    <dgm:cxn modelId="{83965099-4F94-47A5-B603-2897BBA4E2FF}" type="presParOf" srcId="{E34902A8-8EFF-4416-8201-B59FCE4E620F}" destId="{CE340BFA-B001-42DE-869D-6C5E6AE15CC2}" srcOrd="3" destOrd="0" presId="urn:microsoft.com/office/officeart/2005/8/layout/target2"/>
    <dgm:cxn modelId="{3EEA79BA-AD5D-473A-9214-E1323E60B502}" type="presParOf" srcId="{E34902A8-8EFF-4416-8201-B59FCE4E620F}" destId="{5E6D1A22-EF25-4A08-87E4-91206B9F81BE}" srcOrd="4" destOrd="0" presId="urn:microsoft.com/office/officeart/2005/8/layout/target2"/>
    <dgm:cxn modelId="{EE9E9CDF-86B3-43E5-8B55-828AF2D2C342}" type="presParOf" srcId="{E34902A8-8EFF-4416-8201-B59FCE4E620F}" destId="{91B7171A-0572-40B4-9C95-B37D19823B20}" srcOrd="5" destOrd="0" presId="urn:microsoft.com/office/officeart/2005/8/layout/target2"/>
    <dgm:cxn modelId="{AF1E2F1E-F7AC-4B6D-ACB7-BBB81A919E7C}" type="presParOf" srcId="{E34902A8-8EFF-4416-8201-B59FCE4E620F}" destId="{4D9605A2-4D0E-44EF-AB8C-EA781A73AACE}" srcOrd="6" destOrd="0" presId="urn:microsoft.com/office/officeart/2005/8/layout/target2"/>
    <dgm:cxn modelId="{0F1671B4-21EE-4886-8F08-C17CFE57DC30}" type="presParOf" srcId="{E34902A8-8EFF-4416-8201-B59FCE4E620F}" destId="{B7864195-1804-46B3-B080-FF09A8D24073}" srcOrd="7" destOrd="0" presId="urn:microsoft.com/office/officeart/2005/8/layout/target2"/>
    <dgm:cxn modelId="{DBC5EFF6-ADE7-466B-BED0-2DCED9346101}" type="presParOf" srcId="{E34902A8-8EFF-4416-8201-B59FCE4E620F}" destId="{788F94FB-C600-466F-AC1A-B81A3B9BD290}" srcOrd="8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128454-78B5-48FC-BDA3-CB80B2FADC58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12AD87-977A-4A2A-8CF1-0D41B56024BA}">
      <dgm:prSet phldrT="[Text]" custT="1"/>
      <dgm:spPr/>
      <dgm:t>
        <a:bodyPr/>
        <a:lstStyle/>
        <a:p>
          <a:r>
            <a:rPr lang="en-US" sz="1300" dirty="0" smtClean="0"/>
            <a:t>Automotive Technology</a:t>
          </a:r>
        </a:p>
        <a:p>
          <a:r>
            <a:rPr lang="en-US" sz="1300" dirty="0" smtClean="0"/>
            <a:t>(Alfred, Canton, Farmingdale and CCs)</a:t>
          </a:r>
          <a:endParaRPr lang="en-US" sz="1300" dirty="0"/>
        </a:p>
      </dgm:t>
    </dgm:pt>
    <dgm:pt modelId="{8345942C-1C4F-4DA3-8FEF-69A50758CEA1}" type="sibTrans" cxnId="{48401228-2137-4084-A14A-E0719A62CE05}">
      <dgm:prSet/>
      <dgm:spPr/>
      <dgm:t>
        <a:bodyPr/>
        <a:lstStyle/>
        <a:p>
          <a:endParaRPr lang="en-US"/>
        </a:p>
      </dgm:t>
    </dgm:pt>
    <dgm:pt modelId="{A211FC28-6B4D-4D46-BBA7-41E4B2BB7A92}" type="parTrans" cxnId="{48401228-2137-4084-A14A-E0719A62CE05}">
      <dgm:prSet/>
      <dgm:spPr/>
      <dgm:t>
        <a:bodyPr/>
        <a:lstStyle/>
        <a:p>
          <a:endParaRPr lang="en-US"/>
        </a:p>
      </dgm:t>
    </dgm:pt>
    <dgm:pt modelId="{3AFB310F-780A-4983-BAEB-812C0F95AFB4}">
      <dgm:prSet phldrT="[Text]" custT="1"/>
      <dgm:spPr/>
      <dgm:t>
        <a:bodyPr/>
        <a:lstStyle/>
        <a:p>
          <a:r>
            <a:rPr lang="en-US" sz="1400" dirty="0" smtClean="0"/>
            <a:t>HVAC</a:t>
          </a:r>
        </a:p>
        <a:p>
          <a:r>
            <a:rPr lang="en-US" sz="1400" dirty="0" smtClean="0"/>
            <a:t>(Alfred, Canton, Delhi, and CCs)</a:t>
          </a:r>
          <a:endParaRPr lang="en-US" sz="1400" dirty="0"/>
        </a:p>
      </dgm:t>
    </dgm:pt>
    <dgm:pt modelId="{FFBBC094-0C2F-4B53-A99C-5813DB406EAE}" type="sibTrans" cxnId="{BFDA649D-809B-4314-8E31-ED6CAC55715F}">
      <dgm:prSet/>
      <dgm:spPr/>
      <dgm:t>
        <a:bodyPr/>
        <a:lstStyle/>
        <a:p>
          <a:endParaRPr lang="en-US"/>
        </a:p>
      </dgm:t>
    </dgm:pt>
    <dgm:pt modelId="{C89FFE2D-4AD7-4E4F-8CC7-1A3B011CDA3F}" type="parTrans" cxnId="{BFDA649D-809B-4314-8E31-ED6CAC55715F}">
      <dgm:prSet/>
      <dgm:spPr/>
      <dgm:t>
        <a:bodyPr/>
        <a:lstStyle/>
        <a:p>
          <a:endParaRPr lang="en-US"/>
        </a:p>
      </dgm:t>
    </dgm:pt>
    <dgm:pt modelId="{2DB2801F-B089-43E8-80E5-96BABCD2F938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3200" dirty="0" smtClean="0"/>
            <a:t>Related SUNY Program Options</a:t>
          </a:r>
          <a:endParaRPr lang="en-US" sz="3200" dirty="0"/>
        </a:p>
      </dgm:t>
    </dgm:pt>
    <dgm:pt modelId="{AC26435C-658A-4717-AFC6-79C7E9297EA1}" type="sibTrans" cxnId="{0F4D300C-952D-44D1-8738-86F2A76E00FF}">
      <dgm:prSet/>
      <dgm:spPr/>
      <dgm:t>
        <a:bodyPr/>
        <a:lstStyle/>
        <a:p>
          <a:endParaRPr lang="en-US"/>
        </a:p>
      </dgm:t>
    </dgm:pt>
    <dgm:pt modelId="{DC841FCB-6AEC-4E32-A073-3AC70BDFA810}" type="parTrans" cxnId="{0F4D300C-952D-44D1-8738-86F2A76E00FF}">
      <dgm:prSet/>
      <dgm:spPr/>
      <dgm:t>
        <a:bodyPr/>
        <a:lstStyle/>
        <a:p>
          <a:endParaRPr lang="en-US"/>
        </a:p>
      </dgm:t>
    </dgm:pt>
    <dgm:pt modelId="{67EBF92C-87B2-46D6-950E-912FD9DF1E6C}">
      <dgm:prSet phldrT="[Text]" custT="1"/>
      <dgm:spPr/>
      <dgm:t>
        <a:bodyPr/>
        <a:lstStyle/>
        <a:p>
          <a:r>
            <a:rPr lang="en-US" sz="1400" dirty="0" smtClean="0"/>
            <a:t>Auto Mechanics</a:t>
          </a:r>
          <a:endParaRPr lang="en-US" sz="1400" dirty="0"/>
        </a:p>
      </dgm:t>
    </dgm:pt>
    <dgm:pt modelId="{3A27722D-7A58-40FF-9563-E33D37049414}" type="sibTrans" cxnId="{A23E96B6-CA8E-44D6-9C32-C3577CAB1E01}">
      <dgm:prSet/>
      <dgm:spPr/>
      <dgm:t>
        <a:bodyPr/>
        <a:lstStyle/>
        <a:p>
          <a:endParaRPr lang="en-US"/>
        </a:p>
      </dgm:t>
    </dgm:pt>
    <dgm:pt modelId="{EA013768-5FC6-44FB-BF2E-75A789AFDE08}" type="parTrans" cxnId="{A23E96B6-CA8E-44D6-9C32-C3577CAB1E01}">
      <dgm:prSet/>
      <dgm:spPr/>
      <dgm:t>
        <a:bodyPr/>
        <a:lstStyle/>
        <a:p>
          <a:endParaRPr lang="en-US"/>
        </a:p>
      </dgm:t>
    </dgm:pt>
    <dgm:pt modelId="{5769322E-426F-4B33-B60D-917906C07392}">
      <dgm:prSet phldrT="[Text]" custT="1"/>
      <dgm:spPr/>
      <dgm:t>
        <a:bodyPr/>
        <a:lstStyle/>
        <a:p>
          <a:r>
            <a:rPr lang="en-US" sz="1400" dirty="0" smtClean="0"/>
            <a:t>Aircraft Mechanics</a:t>
          </a:r>
          <a:endParaRPr lang="en-US" sz="1400" dirty="0"/>
        </a:p>
      </dgm:t>
    </dgm:pt>
    <dgm:pt modelId="{61B84FC8-B2F4-4F60-904C-F719206B4CBE}" type="sibTrans" cxnId="{B87CD501-5DCC-4DA5-A114-06E5CA0092BC}">
      <dgm:prSet/>
      <dgm:spPr/>
      <dgm:t>
        <a:bodyPr/>
        <a:lstStyle/>
        <a:p>
          <a:endParaRPr lang="en-US"/>
        </a:p>
      </dgm:t>
    </dgm:pt>
    <dgm:pt modelId="{6573EEFB-B5A3-4B57-8D68-1D73F4AAD20B}" type="parTrans" cxnId="{B87CD501-5DCC-4DA5-A114-06E5CA0092BC}">
      <dgm:prSet/>
      <dgm:spPr/>
      <dgm:t>
        <a:bodyPr/>
        <a:lstStyle/>
        <a:p>
          <a:endParaRPr lang="en-US"/>
        </a:p>
      </dgm:t>
    </dgm:pt>
    <dgm:pt modelId="{C9981910-27DA-4776-8E28-DB70B58120E8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dirty="0" smtClean="0"/>
            <a:t>Installation, Maintenance, and Repair</a:t>
          </a:r>
          <a:endParaRPr lang="en-US" sz="3200" dirty="0"/>
        </a:p>
      </dgm:t>
    </dgm:pt>
    <dgm:pt modelId="{6CB0AC55-73C1-459E-88D9-4C7541FBFF7D}" type="sibTrans" cxnId="{1FE4EB17-A2E5-499A-9D2E-09C6A3810871}">
      <dgm:prSet/>
      <dgm:spPr/>
      <dgm:t>
        <a:bodyPr/>
        <a:lstStyle/>
        <a:p>
          <a:endParaRPr lang="en-US"/>
        </a:p>
      </dgm:t>
    </dgm:pt>
    <dgm:pt modelId="{E672FD80-A707-487A-8FF9-9EE7B0765B0E}" type="parTrans" cxnId="{1FE4EB17-A2E5-499A-9D2E-09C6A3810871}">
      <dgm:prSet/>
      <dgm:spPr/>
      <dgm:t>
        <a:bodyPr/>
        <a:lstStyle/>
        <a:p>
          <a:endParaRPr lang="en-US"/>
        </a:p>
      </dgm:t>
    </dgm:pt>
    <dgm:pt modelId="{4B16337E-1540-400F-8CFC-02D0934791C1}">
      <dgm:prSet phldrT="[Text]" custT="1"/>
      <dgm:spPr/>
      <dgm:t>
        <a:bodyPr/>
        <a:lstStyle/>
        <a:p>
          <a:r>
            <a:rPr lang="en-US" sz="1400" dirty="0" smtClean="0"/>
            <a:t>Machinists (Alfred and CCs)</a:t>
          </a:r>
          <a:endParaRPr lang="en-US" sz="1400" dirty="0"/>
        </a:p>
      </dgm:t>
    </dgm:pt>
    <dgm:pt modelId="{3B26A035-C634-4AE2-97A4-E2B23BCC4757}" type="parTrans" cxnId="{DD6EAD54-96C3-488C-94C8-D67328E265FE}">
      <dgm:prSet/>
      <dgm:spPr/>
      <dgm:t>
        <a:bodyPr/>
        <a:lstStyle/>
        <a:p>
          <a:endParaRPr lang="en-US"/>
        </a:p>
      </dgm:t>
    </dgm:pt>
    <dgm:pt modelId="{B6C95069-86F3-4DDC-AD58-90E89C06FE7A}" type="sibTrans" cxnId="{DD6EAD54-96C3-488C-94C8-D67328E265FE}">
      <dgm:prSet/>
      <dgm:spPr/>
      <dgm:t>
        <a:bodyPr/>
        <a:lstStyle/>
        <a:p>
          <a:endParaRPr lang="en-US"/>
        </a:p>
      </dgm:t>
    </dgm:pt>
    <dgm:pt modelId="{AD988036-119E-4D7B-B863-614E52EAFD1F}">
      <dgm:prSet phldrT="[Text]" custT="1"/>
      <dgm:spPr/>
      <dgm:t>
        <a:bodyPr/>
        <a:lstStyle/>
        <a:p>
          <a:r>
            <a:rPr lang="en-US" sz="1300" dirty="0" smtClean="0"/>
            <a:t>Advanced Manu-</a:t>
          </a:r>
          <a:r>
            <a:rPr lang="en-US" sz="1300" dirty="0" err="1" smtClean="0"/>
            <a:t>facturing</a:t>
          </a:r>
          <a:r>
            <a:rPr lang="en-US" sz="1300" dirty="0" smtClean="0"/>
            <a:t> (Alfred, HVCC and Onondaga)</a:t>
          </a:r>
          <a:endParaRPr lang="en-US" sz="1300" dirty="0"/>
        </a:p>
      </dgm:t>
    </dgm:pt>
    <dgm:pt modelId="{62700FCD-D0DE-475B-9FF0-3B22C4FB5D7E}" type="parTrans" cxnId="{C9488299-BDB8-4A7F-BD6B-CA9FD85AA7B9}">
      <dgm:prSet/>
      <dgm:spPr/>
      <dgm:t>
        <a:bodyPr/>
        <a:lstStyle/>
        <a:p>
          <a:endParaRPr lang="en-US"/>
        </a:p>
      </dgm:t>
    </dgm:pt>
    <dgm:pt modelId="{12A8C03E-8B6D-4C38-8A8A-69B6570FD4BA}" type="sibTrans" cxnId="{C9488299-BDB8-4A7F-BD6B-CA9FD85AA7B9}">
      <dgm:prSet/>
      <dgm:spPr/>
      <dgm:t>
        <a:bodyPr/>
        <a:lstStyle/>
        <a:p>
          <a:endParaRPr lang="en-US"/>
        </a:p>
      </dgm:t>
    </dgm:pt>
    <dgm:pt modelId="{255D9D06-5E19-460E-9895-64203C786330}">
      <dgm:prSet phldrT="[Text]" custT="1"/>
      <dgm:spPr/>
      <dgm:t>
        <a:bodyPr/>
        <a:lstStyle/>
        <a:p>
          <a:r>
            <a:rPr lang="en-US" sz="1400" dirty="0" smtClean="0"/>
            <a:t>Aircraft </a:t>
          </a:r>
          <a:r>
            <a:rPr lang="en-US" sz="1400" dirty="0" err="1" smtClean="0"/>
            <a:t>Mainten-ance</a:t>
          </a:r>
          <a:r>
            <a:rPr lang="en-US" sz="1400" dirty="0" smtClean="0"/>
            <a:t> (MVCC)</a:t>
          </a:r>
          <a:endParaRPr lang="en-US" sz="1400" dirty="0"/>
        </a:p>
      </dgm:t>
    </dgm:pt>
    <dgm:pt modelId="{71C095B2-D0BD-4CAD-AE20-BCE6E11D8860}" type="parTrans" cxnId="{0F6FFBC3-7E58-4807-8440-689A2C7486CA}">
      <dgm:prSet/>
      <dgm:spPr/>
      <dgm:t>
        <a:bodyPr/>
        <a:lstStyle/>
        <a:p>
          <a:endParaRPr lang="en-US"/>
        </a:p>
      </dgm:t>
    </dgm:pt>
    <dgm:pt modelId="{0CE31793-B07B-4835-AC99-929A265D25E2}" type="sibTrans" cxnId="{0F6FFBC3-7E58-4807-8440-689A2C7486CA}">
      <dgm:prSet/>
      <dgm:spPr/>
      <dgm:t>
        <a:bodyPr/>
        <a:lstStyle/>
        <a:p>
          <a:endParaRPr lang="en-US"/>
        </a:p>
      </dgm:t>
    </dgm:pt>
    <dgm:pt modelId="{198B8C75-EA64-4010-9FFC-D7E9A6DC5BA7}">
      <dgm:prSet phldrT="[Text]" custT="1"/>
      <dgm:spPr/>
      <dgm:t>
        <a:bodyPr/>
        <a:lstStyle/>
        <a:p>
          <a:r>
            <a:rPr lang="en-US" sz="1400" dirty="0" smtClean="0"/>
            <a:t>Heating and AC Installation</a:t>
          </a:r>
          <a:endParaRPr lang="en-US" sz="1400" dirty="0"/>
        </a:p>
      </dgm:t>
    </dgm:pt>
    <dgm:pt modelId="{D138F004-8910-4E9E-BFDF-E355789B1CDD}" type="parTrans" cxnId="{3A1EDD7F-0954-4AB4-B922-5A6AC4A42131}">
      <dgm:prSet/>
      <dgm:spPr/>
      <dgm:t>
        <a:bodyPr/>
        <a:lstStyle/>
        <a:p>
          <a:endParaRPr lang="en-US"/>
        </a:p>
      </dgm:t>
    </dgm:pt>
    <dgm:pt modelId="{EDC1D2B4-4587-49C5-AACF-27F58BDADB9C}" type="sibTrans" cxnId="{3A1EDD7F-0954-4AB4-B922-5A6AC4A42131}">
      <dgm:prSet/>
      <dgm:spPr/>
      <dgm:t>
        <a:bodyPr/>
        <a:lstStyle/>
        <a:p>
          <a:endParaRPr lang="en-US"/>
        </a:p>
      </dgm:t>
    </dgm:pt>
    <dgm:pt modelId="{9BE31EAF-F0FF-4243-8B7E-12426241D0DF}">
      <dgm:prSet phldrT="[Text]" custT="1"/>
      <dgm:spPr/>
      <dgm:t>
        <a:bodyPr/>
        <a:lstStyle/>
        <a:p>
          <a:r>
            <a:rPr lang="en-US" sz="1400" dirty="0" smtClean="0"/>
            <a:t>Heavy Equipment Mechanics</a:t>
          </a:r>
          <a:endParaRPr lang="en-US" sz="1400" dirty="0"/>
        </a:p>
      </dgm:t>
    </dgm:pt>
    <dgm:pt modelId="{AFED96CF-0EB6-4523-9B1E-57A64BDECF8B}" type="parTrans" cxnId="{F02CC2F7-3AA8-453C-B3D7-76BB2158FE2F}">
      <dgm:prSet/>
      <dgm:spPr/>
      <dgm:t>
        <a:bodyPr/>
        <a:lstStyle/>
        <a:p>
          <a:endParaRPr lang="en-US"/>
        </a:p>
      </dgm:t>
    </dgm:pt>
    <dgm:pt modelId="{2BE545CC-3383-4108-9288-7EC27B879163}" type="sibTrans" cxnId="{F02CC2F7-3AA8-453C-B3D7-76BB2158FE2F}">
      <dgm:prSet/>
      <dgm:spPr/>
      <dgm:t>
        <a:bodyPr/>
        <a:lstStyle/>
        <a:p>
          <a:endParaRPr lang="en-US"/>
        </a:p>
      </dgm:t>
    </dgm:pt>
    <dgm:pt modelId="{A55998A0-3FD8-44E2-9B70-DB5F1D0F8810}">
      <dgm:prSet phldrT="[Text]" custT="1"/>
      <dgm:spPr/>
      <dgm:t>
        <a:bodyPr/>
        <a:lstStyle/>
        <a:p>
          <a:r>
            <a:rPr lang="en-US" sz="1400" dirty="0" smtClean="0"/>
            <a:t>Machinists</a:t>
          </a:r>
          <a:endParaRPr lang="en-US" sz="1400" dirty="0"/>
        </a:p>
      </dgm:t>
    </dgm:pt>
    <dgm:pt modelId="{7EF4B350-E51F-4AF7-A00D-6A6C3369B748}" type="parTrans" cxnId="{E9A3D360-C4CE-481D-8460-C9B3D6D0FF5C}">
      <dgm:prSet/>
      <dgm:spPr/>
      <dgm:t>
        <a:bodyPr/>
        <a:lstStyle/>
        <a:p>
          <a:endParaRPr lang="en-US"/>
        </a:p>
      </dgm:t>
    </dgm:pt>
    <dgm:pt modelId="{F1B68E44-16F0-4E29-B9FC-D8FB75E477FF}" type="sibTrans" cxnId="{E9A3D360-C4CE-481D-8460-C9B3D6D0FF5C}">
      <dgm:prSet/>
      <dgm:spPr/>
      <dgm:t>
        <a:bodyPr/>
        <a:lstStyle/>
        <a:p>
          <a:endParaRPr lang="en-US"/>
        </a:p>
      </dgm:t>
    </dgm:pt>
    <dgm:pt modelId="{8B033A32-6F9F-4E01-AA03-3E1E2CDE4DB3}" type="pres">
      <dgm:prSet presAssocID="{23128454-78B5-48FC-BDA3-CB80B2FADC58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4C34F6-94DF-423F-A6CE-209FD455CF59}" type="pres">
      <dgm:prSet presAssocID="{23128454-78B5-48FC-BDA3-CB80B2FADC58}" presName="outerBox" presStyleCnt="0"/>
      <dgm:spPr/>
    </dgm:pt>
    <dgm:pt modelId="{B3439CEA-22E8-4024-9C50-EA189B131FC6}" type="pres">
      <dgm:prSet presAssocID="{23128454-78B5-48FC-BDA3-CB80B2FADC58}" presName="outerBoxParent" presStyleLbl="node1" presStyleIdx="0" presStyleCnt="2"/>
      <dgm:spPr/>
      <dgm:t>
        <a:bodyPr/>
        <a:lstStyle/>
        <a:p>
          <a:endParaRPr lang="en-US"/>
        </a:p>
      </dgm:t>
    </dgm:pt>
    <dgm:pt modelId="{DF021E4E-B5E7-46BE-A71E-5B7EC026718A}" type="pres">
      <dgm:prSet presAssocID="{23128454-78B5-48FC-BDA3-CB80B2FADC58}" presName="outerBoxChildren" presStyleCnt="0"/>
      <dgm:spPr/>
    </dgm:pt>
    <dgm:pt modelId="{3089402B-0C8E-479D-A214-EC30AF24EAEF}" type="pres">
      <dgm:prSet presAssocID="{5769322E-426F-4B33-B60D-917906C07392}" presName="oChild" presStyleLbl="fgAcc1" presStyleIdx="0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82F1F6-8319-4493-86A0-A23A6B0496DE}" type="pres">
      <dgm:prSet presAssocID="{61B84FC8-B2F4-4F60-904C-F719206B4CBE}" presName="outerSibTrans" presStyleCnt="0"/>
      <dgm:spPr/>
    </dgm:pt>
    <dgm:pt modelId="{78331F40-5CE3-42A1-B521-0D11EDFCC17E}" type="pres">
      <dgm:prSet presAssocID="{67EBF92C-87B2-46D6-950E-912FD9DF1E6C}" presName="oChild" presStyleLbl="fgAcc1" presStyleIdx="1" presStyleCnt="10" custLinFactNeighborY="-8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5422BF-E9BC-4B10-8AE5-8B30D52F47DD}" type="pres">
      <dgm:prSet presAssocID="{3A27722D-7A58-40FF-9563-E33D37049414}" presName="outerSibTrans" presStyleCnt="0"/>
      <dgm:spPr/>
    </dgm:pt>
    <dgm:pt modelId="{5532BF80-30D7-4D13-ADB6-B9B5C63F2FD1}" type="pres">
      <dgm:prSet presAssocID="{198B8C75-EA64-4010-9FFC-D7E9A6DC5BA7}" presName="oChild" presStyleLbl="fgAcc1" presStyleIdx="2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BED81C-DD2E-4555-9C18-B46B9F23440C}" type="pres">
      <dgm:prSet presAssocID="{EDC1D2B4-4587-49C5-AACF-27F58BDADB9C}" presName="outerSibTrans" presStyleCnt="0"/>
      <dgm:spPr/>
    </dgm:pt>
    <dgm:pt modelId="{89A6CD81-C14E-4141-9046-D77C78E42A08}" type="pres">
      <dgm:prSet presAssocID="{9BE31EAF-F0FF-4243-8B7E-12426241D0DF}" presName="oChild" presStyleLbl="fgAcc1" presStyleIdx="3" presStyleCnt="10" custLinFactNeighborX="-563" custLinFactNeighborY="586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7AF680-9000-41A2-9B72-DD9B39AE7DAF}" type="pres">
      <dgm:prSet presAssocID="{2BE545CC-3383-4108-9288-7EC27B879163}" presName="outerSibTrans" presStyleCnt="0"/>
      <dgm:spPr/>
    </dgm:pt>
    <dgm:pt modelId="{D2A3C819-179C-4B47-B8F1-58FA772DECC9}" type="pres">
      <dgm:prSet presAssocID="{A55998A0-3FD8-44E2-9B70-DB5F1D0F8810}" presName="oChild" presStyleLbl="fgAcc1" presStyleIdx="4" presStyleCnt="10" custLinFactY="896" custLinFactNeighborX="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F4E26-4A40-4D58-A848-C8B2EDB82BA7}" type="pres">
      <dgm:prSet presAssocID="{23128454-78B5-48FC-BDA3-CB80B2FADC58}" presName="middleBox" presStyleCnt="0"/>
      <dgm:spPr/>
    </dgm:pt>
    <dgm:pt modelId="{4F0DE2BC-8534-4D9D-9404-ED70B54874D0}" type="pres">
      <dgm:prSet presAssocID="{23128454-78B5-48FC-BDA3-CB80B2FADC58}" presName="middleBoxParent" presStyleLbl="node1" presStyleIdx="1" presStyleCnt="2"/>
      <dgm:spPr/>
      <dgm:t>
        <a:bodyPr/>
        <a:lstStyle/>
        <a:p>
          <a:endParaRPr lang="en-US"/>
        </a:p>
      </dgm:t>
    </dgm:pt>
    <dgm:pt modelId="{E34902A8-8EFF-4416-8201-B59FCE4E620F}" type="pres">
      <dgm:prSet presAssocID="{23128454-78B5-48FC-BDA3-CB80B2FADC58}" presName="middleBoxChildren" presStyleCnt="0"/>
      <dgm:spPr/>
    </dgm:pt>
    <dgm:pt modelId="{BDDC9E94-FCAF-43B4-99DF-FD3D90A53218}" type="pres">
      <dgm:prSet presAssocID="{3AFB310F-780A-4983-BAEB-812C0F95AFB4}" presName="mChild" presStyleLbl="fgAcc1" presStyleIdx="5" presStyleCnt="10" custLinFactX="-294" custLinFactNeighborX="-100000" custLinFactNeighborY="12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E3EA-74BA-4A21-858B-AD46D1E2BB0D}" type="pres">
      <dgm:prSet presAssocID="{FFBBC094-0C2F-4B53-A99C-5813DB406EAE}" presName="middleSibTrans" presStyleCnt="0"/>
      <dgm:spPr/>
    </dgm:pt>
    <dgm:pt modelId="{B0D584F3-5EA9-402E-8D32-7615BC688F85}" type="pres">
      <dgm:prSet presAssocID="{6112AD87-977A-4A2A-8CF1-0D41B56024BA}" presName="mChild" presStyleLbl="fgAcc1" presStyleIdx="6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40BFA-B001-42DE-869D-6C5E6AE15CC2}" type="pres">
      <dgm:prSet presAssocID="{8345942C-1C4F-4DA3-8FEF-69A50758CEA1}" presName="middleSibTrans" presStyleCnt="0"/>
      <dgm:spPr/>
    </dgm:pt>
    <dgm:pt modelId="{5E6D1A22-EF25-4A08-87E4-91206B9F81BE}" type="pres">
      <dgm:prSet presAssocID="{AD988036-119E-4D7B-B863-614E52EAFD1F}" presName="mChild" presStyleLbl="fgAcc1" presStyleIdx="7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7171A-0572-40B4-9C95-B37D19823B20}" type="pres">
      <dgm:prSet presAssocID="{12A8C03E-8B6D-4C38-8A8A-69B6570FD4BA}" presName="middleSibTrans" presStyleCnt="0"/>
      <dgm:spPr/>
    </dgm:pt>
    <dgm:pt modelId="{4D9605A2-4D0E-44EF-AB8C-EA781A73AACE}" type="pres">
      <dgm:prSet presAssocID="{255D9D06-5E19-460E-9895-64203C786330}" presName="mChild" presStyleLbl="fgAcc1" presStyleIdx="8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64195-1804-46B3-B080-FF09A8D24073}" type="pres">
      <dgm:prSet presAssocID="{0CE31793-B07B-4835-AC99-929A265D25E2}" presName="middleSibTrans" presStyleCnt="0"/>
      <dgm:spPr/>
    </dgm:pt>
    <dgm:pt modelId="{788F94FB-C600-466F-AC1A-B81A3B9BD290}" type="pres">
      <dgm:prSet presAssocID="{4B16337E-1540-400F-8CFC-02D0934791C1}" presName="mChild" presStyleLbl="fgAcc1" presStyleIdx="9" presStyleCnt="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DBE8DB-E1D3-4DB1-83B3-4ACBA908FE85}" type="presOf" srcId="{255D9D06-5E19-460E-9895-64203C786330}" destId="{4D9605A2-4D0E-44EF-AB8C-EA781A73AACE}" srcOrd="0" destOrd="0" presId="urn:microsoft.com/office/officeart/2005/8/layout/target2"/>
    <dgm:cxn modelId="{2AB11DFC-69FC-4F56-B3CC-48D4FD112154}" type="presOf" srcId="{198B8C75-EA64-4010-9FFC-D7E9A6DC5BA7}" destId="{5532BF80-30D7-4D13-ADB6-B9B5C63F2FD1}" srcOrd="0" destOrd="0" presId="urn:microsoft.com/office/officeart/2005/8/layout/target2"/>
    <dgm:cxn modelId="{C9488299-BDB8-4A7F-BD6B-CA9FD85AA7B9}" srcId="{2DB2801F-B089-43E8-80E5-96BABCD2F938}" destId="{AD988036-119E-4D7B-B863-614E52EAFD1F}" srcOrd="2" destOrd="0" parTransId="{62700FCD-D0DE-475B-9FF0-3B22C4FB5D7E}" sibTransId="{12A8C03E-8B6D-4C38-8A8A-69B6570FD4BA}"/>
    <dgm:cxn modelId="{B87CD501-5DCC-4DA5-A114-06E5CA0092BC}" srcId="{C9981910-27DA-4776-8E28-DB70B58120E8}" destId="{5769322E-426F-4B33-B60D-917906C07392}" srcOrd="0" destOrd="0" parTransId="{6573EEFB-B5A3-4B57-8D68-1D73F4AAD20B}" sibTransId="{61B84FC8-B2F4-4F60-904C-F719206B4CBE}"/>
    <dgm:cxn modelId="{E127E981-0DD6-49AB-B068-73EA24437740}" type="presOf" srcId="{C9981910-27DA-4776-8E28-DB70B58120E8}" destId="{B3439CEA-22E8-4024-9C50-EA189B131FC6}" srcOrd="0" destOrd="0" presId="urn:microsoft.com/office/officeart/2005/8/layout/target2"/>
    <dgm:cxn modelId="{B6AB7755-7B1B-49D3-B009-ADB1C3D4B83B}" type="presOf" srcId="{2DB2801F-B089-43E8-80E5-96BABCD2F938}" destId="{4F0DE2BC-8534-4D9D-9404-ED70B54874D0}" srcOrd="0" destOrd="0" presId="urn:microsoft.com/office/officeart/2005/8/layout/target2"/>
    <dgm:cxn modelId="{7E81E11F-CB4F-407E-842F-9270EB95D472}" type="presOf" srcId="{3AFB310F-780A-4983-BAEB-812C0F95AFB4}" destId="{BDDC9E94-FCAF-43B4-99DF-FD3D90A53218}" srcOrd="0" destOrd="0" presId="urn:microsoft.com/office/officeart/2005/8/layout/target2"/>
    <dgm:cxn modelId="{1FE4EB17-A2E5-499A-9D2E-09C6A3810871}" srcId="{23128454-78B5-48FC-BDA3-CB80B2FADC58}" destId="{C9981910-27DA-4776-8E28-DB70B58120E8}" srcOrd="0" destOrd="0" parTransId="{E672FD80-A707-487A-8FF9-9EE7B0765B0E}" sibTransId="{6CB0AC55-73C1-459E-88D9-4C7541FBFF7D}"/>
    <dgm:cxn modelId="{E2E40406-99B4-48F8-948C-CD124CC7888E}" type="presOf" srcId="{23128454-78B5-48FC-BDA3-CB80B2FADC58}" destId="{8B033A32-6F9F-4E01-AA03-3E1E2CDE4DB3}" srcOrd="0" destOrd="0" presId="urn:microsoft.com/office/officeart/2005/8/layout/target2"/>
    <dgm:cxn modelId="{089796B0-6E7C-4158-9C4F-A0FCEC90F296}" type="presOf" srcId="{6112AD87-977A-4A2A-8CF1-0D41B56024BA}" destId="{B0D584F3-5EA9-402E-8D32-7615BC688F85}" srcOrd="0" destOrd="0" presId="urn:microsoft.com/office/officeart/2005/8/layout/target2"/>
    <dgm:cxn modelId="{40C86196-4562-4CA4-80FF-4E72CE9BD988}" type="presOf" srcId="{4B16337E-1540-400F-8CFC-02D0934791C1}" destId="{788F94FB-C600-466F-AC1A-B81A3B9BD290}" srcOrd="0" destOrd="0" presId="urn:microsoft.com/office/officeart/2005/8/layout/target2"/>
    <dgm:cxn modelId="{A23E96B6-CA8E-44D6-9C32-C3577CAB1E01}" srcId="{C9981910-27DA-4776-8E28-DB70B58120E8}" destId="{67EBF92C-87B2-46D6-950E-912FD9DF1E6C}" srcOrd="1" destOrd="0" parTransId="{EA013768-5FC6-44FB-BF2E-75A789AFDE08}" sibTransId="{3A27722D-7A58-40FF-9563-E33D37049414}"/>
    <dgm:cxn modelId="{48401228-2137-4084-A14A-E0719A62CE05}" srcId="{2DB2801F-B089-43E8-80E5-96BABCD2F938}" destId="{6112AD87-977A-4A2A-8CF1-0D41B56024BA}" srcOrd="1" destOrd="0" parTransId="{A211FC28-6B4D-4D46-BBA7-41E4B2BB7A92}" sibTransId="{8345942C-1C4F-4DA3-8FEF-69A50758CEA1}"/>
    <dgm:cxn modelId="{0F4D300C-952D-44D1-8738-86F2A76E00FF}" srcId="{23128454-78B5-48FC-BDA3-CB80B2FADC58}" destId="{2DB2801F-B089-43E8-80E5-96BABCD2F938}" srcOrd="1" destOrd="0" parTransId="{DC841FCB-6AEC-4E32-A073-3AC70BDFA810}" sibTransId="{AC26435C-658A-4717-AFC6-79C7E9297EA1}"/>
    <dgm:cxn modelId="{E9A3D360-C4CE-481D-8460-C9B3D6D0FF5C}" srcId="{C9981910-27DA-4776-8E28-DB70B58120E8}" destId="{A55998A0-3FD8-44E2-9B70-DB5F1D0F8810}" srcOrd="4" destOrd="0" parTransId="{7EF4B350-E51F-4AF7-A00D-6A6C3369B748}" sibTransId="{F1B68E44-16F0-4E29-B9FC-D8FB75E477FF}"/>
    <dgm:cxn modelId="{F98C2FA1-43C4-4430-8EDF-7F7A3CA2A8AA}" type="presOf" srcId="{AD988036-119E-4D7B-B863-614E52EAFD1F}" destId="{5E6D1A22-EF25-4A08-87E4-91206B9F81BE}" srcOrd="0" destOrd="0" presId="urn:microsoft.com/office/officeart/2005/8/layout/target2"/>
    <dgm:cxn modelId="{46847A2F-83E9-4910-90D6-BFC065453C90}" type="presOf" srcId="{67EBF92C-87B2-46D6-950E-912FD9DF1E6C}" destId="{78331F40-5CE3-42A1-B521-0D11EDFCC17E}" srcOrd="0" destOrd="0" presId="urn:microsoft.com/office/officeart/2005/8/layout/target2"/>
    <dgm:cxn modelId="{F02CC2F7-3AA8-453C-B3D7-76BB2158FE2F}" srcId="{C9981910-27DA-4776-8E28-DB70B58120E8}" destId="{9BE31EAF-F0FF-4243-8B7E-12426241D0DF}" srcOrd="3" destOrd="0" parTransId="{AFED96CF-0EB6-4523-9B1E-57A64BDECF8B}" sibTransId="{2BE545CC-3383-4108-9288-7EC27B879163}"/>
    <dgm:cxn modelId="{19F677DB-DBE9-47B1-A0BA-74358A4671A5}" type="presOf" srcId="{9BE31EAF-F0FF-4243-8B7E-12426241D0DF}" destId="{89A6CD81-C14E-4141-9046-D77C78E42A08}" srcOrd="0" destOrd="0" presId="urn:microsoft.com/office/officeart/2005/8/layout/target2"/>
    <dgm:cxn modelId="{9DCAE0BA-49CE-42B5-AB8A-CAC2887B38A2}" type="presOf" srcId="{A55998A0-3FD8-44E2-9B70-DB5F1D0F8810}" destId="{D2A3C819-179C-4B47-B8F1-58FA772DECC9}" srcOrd="0" destOrd="0" presId="urn:microsoft.com/office/officeart/2005/8/layout/target2"/>
    <dgm:cxn modelId="{BFDA649D-809B-4314-8E31-ED6CAC55715F}" srcId="{2DB2801F-B089-43E8-80E5-96BABCD2F938}" destId="{3AFB310F-780A-4983-BAEB-812C0F95AFB4}" srcOrd="0" destOrd="0" parTransId="{C89FFE2D-4AD7-4E4F-8CC7-1A3B011CDA3F}" sibTransId="{FFBBC094-0C2F-4B53-A99C-5813DB406EAE}"/>
    <dgm:cxn modelId="{0F6FFBC3-7E58-4807-8440-689A2C7486CA}" srcId="{2DB2801F-B089-43E8-80E5-96BABCD2F938}" destId="{255D9D06-5E19-460E-9895-64203C786330}" srcOrd="3" destOrd="0" parTransId="{71C095B2-D0BD-4CAD-AE20-BCE6E11D8860}" sibTransId="{0CE31793-B07B-4835-AC99-929A265D25E2}"/>
    <dgm:cxn modelId="{3A1EDD7F-0954-4AB4-B922-5A6AC4A42131}" srcId="{C9981910-27DA-4776-8E28-DB70B58120E8}" destId="{198B8C75-EA64-4010-9FFC-D7E9A6DC5BA7}" srcOrd="2" destOrd="0" parTransId="{D138F004-8910-4E9E-BFDF-E355789B1CDD}" sibTransId="{EDC1D2B4-4587-49C5-AACF-27F58BDADB9C}"/>
    <dgm:cxn modelId="{DD6EAD54-96C3-488C-94C8-D67328E265FE}" srcId="{2DB2801F-B089-43E8-80E5-96BABCD2F938}" destId="{4B16337E-1540-400F-8CFC-02D0934791C1}" srcOrd="4" destOrd="0" parTransId="{3B26A035-C634-4AE2-97A4-E2B23BCC4757}" sibTransId="{B6C95069-86F3-4DDC-AD58-90E89C06FE7A}"/>
    <dgm:cxn modelId="{7EA8E737-8463-44AE-8456-926AAF9D4FC6}" type="presOf" srcId="{5769322E-426F-4B33-B60D-917906C07392}" destId="{3089402B-0C8E-479D-A214-EC30AF24EAEF}" srcOrd="0" destOrd="0" presId="urn:microsoft.com/office/officeart/2005/8/layout/target2"/>
    <dgm:cxn modelId="{4E98CDB0-CC20-40BF-B54C-58221DDF5FDF}" type="presParOf" srcId="{8B033A32-6F9F-4E01-AA03-3E1E2CDE4DB3}" destId="{D04C34F6-94DF-423F-A6CE-209FD455CF59}" srcOrd="0" destOrd="0" presId="urn:microsoft.com/office/officeart/2005/8/layout/target2"/>
    <dgm:cxn modelId="{48C686AF-B469-4EAE-BCC9-2B0BB9A38604}" type="presParOf" srcId="{D04C34F6-94DF-423F-A6CE-209FD455CF59}" destId="{B3439CEA-22E8-4024-9C50-EA189B131FC6}" srcOrd="0" destOrd="0" presId="urn:microsoft.com/office/officeart/2005/8/layout/target2"/>
    <dgm:cxn modelId="{DF424A7F-CE98-41D3-9A61-AAF7081F69FF}" type="presParOf" srcId="{D04C34F6-94DF-423F-A6CE-209FD455CF59}" destId="{DF021E4E-B5E7-46BE-A71E-5B7EC026718A}" srcOrd="1" destOrd="0" presId="urn:microsoft.com/office/officeart/2005/8/layout/target2"/>
    <dgm:cxn modelId="{8361CE0B-3AAF-45F6-A30D-BB7057C60A6F}" type="presParOf" srcId="{DF021E4E-B5E7-46BE-A71E-5B7EC026718A}" destId="{3089402B-0C8E-479D-A214-EC30AF24EAEF}" srcOrd="0" destOrd="0" presId="urn:microsoft.com/office/officeart/2005/8/layout/target2"/>
    <dgm:cxn modelId="{08F7827E-AF5E-48E4-98E5-C2AA423D52C4}" type="presParOf" srcId="{DF021E4E-B5E7-46BE-A71E-5B7EC026718A}" destId="{D282F1F6-8319-4493-86A0-A23A6B0496DE}" srcOrd="1" destOrd="0" presId="urn:microsoft.com/office/officeart/2005/8/layout/target2"/>
    <dgm:cxn modelId="{BAA585C9-F8AD-4C65-9025-CDD6211600C8}" type="presParOf" srcId="{DF021E4E-B5E7-46BE-A71E-5B7EC026718A}" destId="{78331F40-5CE3-42A1-B521-0D11EDFCC17E}" srcOrd="2" destOrd="0" presId="urn:microsoft.com/office/officeart/2005/8/layout/target2"/>
    <dgm:cxn modelId="{D963C635-285B-47A6-B22B-8BA67AC4AFAD}" type="presParOf" srcId="{DF021E4E-B5E7-46BE-A71E-5B7EC026718A}" destId="{375422BF-E9BC-4B10-8AE5-8B30D52F47DD}" srcOrd="3" destOrd="0" presId="urn:microsoft.com/office/officeart/2005/8/layout/target2"/>
    <dgm:cxn modelId="{1DF8D125-5185-4683-8850-1C1E808AD334}" type="presParOf" srcId="{DF021E4E-B5E7-46BE-A71E-5B7EC026718A}" destId="{5532BF80-30D7-4D13-ADB6-B9B5C63F2FD1}" srcOrd="4" destOrd="0" presId="urn:microsoft.com/office/officeart/2005/8/layout/target2"/>
    <dgm:cxn modelId="{30DE4B4F-2DE5-4D0F-A9CB-DDBDD726DEDA}" type="presParOf" srcId="{DF021E4E-B5E7-46BE-A71E-5B7EC026718A}" destId="{B3BED81C-DD2E-4555-9C18-B46B9F23440C}" srcOrd="5" destOrd="0" presId="urn:microsoft.com/office/officeart/2005/8/layout/target2"/>
    <dgm:cxn modelId="{00316CE2-BD16-49FF-A034-8519F15AF627}" type="presParOf" srcId="{DF021E4E-B5E7-46BE-A71E-5B7EC026718A}" destId="{89A6CD81-C14E-4141-9046-D77C78E42A08}" srcOrd="6" destOrd="0" presId="urn:microsoft.com/office/officeart/2005/8/layout/target2"/>
    <dgm:cxn modelId="{0FDC0C9C-9E50-4CA5-AA27-E79E6D7EAA59}" type="presParOf" srcId="{DF021E4E-B5E7-46BE-A71E-5B7EC026718A}" destId="{C67AF680-9000-41A2-9B72-DD9B39AE7DAF}" srcOrd="7" destOrd="0" presId="urn:microsoft.com/office/officeart/2005/8/layout/target2"/>
    <dgm:cxn modelId="{76659EAC-8A3C-4DCF-BD7D-C5F2A65C89B2}" type="presParOf" srcId="{DF021E4E-B5E7-46BE-A71E-5B7EC026718A}" destId="{D2A3C819-179C-4B47-B8F1-58FA772DECC9}" srcOrd="8" destOrd="0" presId="urn:microsoft.com/office/officeart/2005/8/layout/target2"/>
    <dgm:cxn modelId="{BF5B9B20-6BCC-4965-8CB7-9A02648F1DB4}" type="presParOf" srcId="{8B033A32-6F9F-4E01-AA03-3E1E2CDE4DB3}" destId="{C34F4E26-4A40-4D58-A848-C8B2EDB82BA7}" srcOrd="1" destOrd="0" presId="urn:microsoft.com/office/officeart/2005/8/layout/target2"/>
    <dgm:cxn modelId="{05508561-8B25-4D84-A5F7-D83596533E8C}" type="presParOf" srcId="{C34F4E26-4A40-4D58-A848-C8B2EDB82BA7}" destId="{4F0DE2BC-8534-4D9D-9404-ED70B54874D0}" srcOrd="0" destOrd="0" presId="urn:microsoft.com/office/officeart/2005/8/layout/target2"/>
    <dgm:cxn modelId="{9C79779E-CA85-4209-8A5D-5B59D459A4D7}" type="presParOf" srcId="{C34F4E26-4A40-4D58-A848-C8B2EDB82BA7}" destId="{E34902A8-8EFF-4416-8201-B59FCE4E620F}" srcOrd="1" destOrd="0" presId="urn:microsoft.com/office/officeart/2005/8/layout/target2"/>
    <dgm:cxn modelId="{AD0FAFDC-7A33-4663-AC6A-9CFE51283A51}" type="presParOf" srcId="{E34902A8-8EFF-4416-8201-B59FCE4E620F}" destId="{BDDC9E94-FCAF-43B4-99DF-FD3D90A53218}" srcOrd="0" destOrd="0" presId="urn:microsoft.com/office/officeart/2005/8/layout/target2"/>
    <dgm:cxn modelId="{D8E23451-4DF4-44A8-B0E9-0A811C1D2723}" type="presParOf" srcId="{E34902A8-8EFF-4416-8201-B59FCE4E620F}" destId="{2255E3EA-74BA-4A21-858B-AD46D1E2BB0D}" srcOrd="1" destOrd="0" presId="urn:microsoft.com/office/officeart/2005/8/layout/target2"/>
    <dgm:cxn modelId="{F55A7DDB-8432-4489-8FE7-ACC00BEAF4BA}" type="presParOf" srcId="{E34902A8-8EFF-4416-8201-B59FCE4E620F}" destId="{B0D584F3-5EA9-402E-8D32-7615BC688F85}" srcOrd="2" destOrd="0" presId="urn:microsoft.com/office/officeart/2005/8/layout/target2"/>
    <dgm:cxn modelId="{75ECCFFE-C1AD-4908-A7A2-3AC9BB71C1BB}" type="presParOf" srcId="{E34902A8-8EFF-4416-8201-B59FCE4E620F}" destId="{CE340BFA-B001-42DE-869D-6C5E6AE15CC2}" srcOrd="3" destOrd="0" presId="urn:microsoft.com/office/officeart/2005/8/layout/target2"/>
    <dgm:cxn modelId="{8FD46631-77F3-43D4-91A7-8DD22B9DEA95}" type="presParOf" srcId="{E34902A8-8EFF-4416-8201-B59FCE4E620F}" destId="{5E6D1A22-EF25-4A08-87E4-91206B9F81BE}" srcOrd="4" destOrd="0" presId="urn:microsoft.com/office/officeart/2005/8/layout/target2"/>
    <dgm:cxn modelId="{41D25226-E63F-4F08-B022-916FD2294D16}" type="presParOf" srcId="{E34902A8-8EFF-4416-8201-B59FCE4E620F}" destId="{91B7171A-0572-40B4-9C95-B37D19823B20}" srcOrd="5" destOrd="0" presId="urn:microsoft.com/office/officeart/2005/8/layout/target2"/>
    <dgm:cxn modelId="{50324127-D875-4FCF-8924-E26D3B3C3ED1}" type="presParOf" srcId="{E34902A8-8EFF-4416-8201-B59FCE4E620F}" destId="{4D9605A2-4D0E-44EF-AB8C-EA781A73AACE}" srcOrd="6" destOrd="0" presId="urn:microsoft.com/office/officeart/2005/8/layout/target2"/>
    <dgm:cxn modelId="{EAB2AD87-4BF5-4A11-8930-7A3F775D85F8}" type="presParOf" srcId="{E34902A8-8EFF-4416-8201-B59FCE4E620F}" destId="{B7864195-1804-46B3-B080-FF09A8D24073}" srcOrd="7" destOrd="0" presId="urn:microsoft.com/office/officeart/2005/8/layout/target2"/>
    <dgm:cxn modelId="{C4D8F3A8-55BF-4F09-9E50-D6AC7F5C6F9B}" type="presParOf" srcId="{E34902A8-8EFF-4416-8201-B59FCE4E620F}" destId="{788F94FB-C600-466F-AC1A-B81A3B9BD290}" srcOrd="8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3128454-78B5-48FC-BDA3-CB80B2FADC58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112AD87-977A-4A2A-8CF1-0D41B56024BA}">
      <dgm:prSet phldrT="[Text]" custT="1"/>
      <dgm:spPr/>
      <dgm:t>
        <a:bodyPr/>
        <a:lstStyle/>
        <a:p>
          <a:r>
            <a:rPr lang="en-US" sz="1400" dirty="0" smtClean="0"/>
            <a:t>Chemical Dependency Counseling (Several CCs)</a:t>
          </a:r>
          <a:endParaRPr lang="en-US" sz="1400" dirty="0"/>
        </a:p>
      </dgm:t>
    </dgm:pt>
    <dgm:pt modelId="{8345942C-1C4F-4DA3-8FEF-69A50758CEA1}" type="sibTrans" cxnId="{48401228-2137-4084-A14A-E0719A62CE05}">
      <dgm:prSet/>
      <dgm:spPr/>
      <dgm:t>
        <a:bodyPr/>
        <a:lstStyle/>
        <a:p>
          <a:endParaRPr lang="en-US"/>
        </a:p>
      </dgm:t>
    </dgm:pt>
    <dgm:pt modelId="{A211FC28-6B4D-4D46-BBA7-41E4B2BB7A92}" type="parTrans" cxnId="{48401228-2137-4084-A14A-E0719A62CE05}">
      <dgm:prSet/>
      <dgm:spPr/>
      <dgm:t>
        <a:bodyPr/>
        <a:lstStyle/>
        <a:p>
          <a:endParaRPr lang="en-US"/>
        </a:p>
      </dgm:t>
    </dgm:pt>
    <dgm:pt modelId="{3AFB310F-780A-4983-BAEB-812C0F95AFB4}">
      <dgm:prSet phldrT="[Text]" custT="1"/>
      <dgm:spPr/>
      <dgm:t>
        <a:bodyPr/>
        <a:lstStyle/>
        <a:p>
          <a:r>
            <a:rPr lang="en-US" sz="1300" dirty="0" smtClean="0"/>
            <a:t>Criminal Justice/Home-land Security</a:t>
          </a:r>
        </a:p>
        <a:p>
          <a:r>
            <a:rPr lang="en-US" sz="1300" dirty="0" smtClean="0"/>
            <a:t>(Canton, Delhi, Farmingdale and CCs)</a:t>
          </a:r>
          <a:endParaRPr lang="en-US" sz="1300" dirty="0"/>
        </a:p>
      </dgm:t>
    </dgm:pt>
    <dgm:pt modelId="{FFBBC094-0C2F-4B53-A99C-5813DB406EAE}" type="sibTrans" cxnId="{BFDA649D-809B-4314-8E31-ED6CAC55715F}">
      <dgm:prSet/>
      <dgm:spPr/>
      <dgm:t>
        <a:bodyPr/>
        <a:lstStyle/>
        <a:p>
          <a:endParaRPr lang="en-US"/>
        </a:p>
      </dgm:t>
    </dgm:pt>
    <dgm:pt modelId="{C89FFE2D-4AD7-4E4F-8CC7-1A3B011CDA3F}" type="parTrans" cxnId="{BFDA649D-809B-4314-8E31-ED6CAC55715F}">
      <dgm:prSet/>
      <dgm:spPr/>
      <dgm:t>
        <a:bodyPr/>
        <a:lstStyle/>
        <a:p>
          <a:endParaRPr lang="en-US"/>
        </a:p>
      </dgm:t>
    </dgm:pt>
    <dgm:pt modelId="{2DB2801F-B089-43E8-80E5-96BABCD2F938}">
      <dgm:prSet phldrT="[Text]" custT="1"/>
      <dgm:spPr/>
      <dgm:t>
        <a:bodyPr/>
        <a:lstStyle/>
        <a:p>
          <a:r>
            <a:rPr lang="en-US" sz="3200" dirty="0" smtClean="0"/>
            <a:t>SUNY Program Options</a:t>
          </a:r>
          <a:endParaRPr lang="en-US" sz="3200" dirty="0"/>
        </a:p>
      </dgm:t>
    </dgm:pt>
    <dgm:pt modelId="{AC26435C-658A-4717-AFC6-79C7E9297EA1}" type="sibTrans" cxnId="{0F4D300C-952D-44D1-8738-86F2A76E00FF}">
      <dgm:prSet/>
      <dgm:spPr/>
      <dgm:t>
        <a:bodyPr/>
        <a:lstStyle/>
        <a:p>
          <a:endParaRPr lang="en-US"/>
        </a:p>
      </dgm:t>
    </dgm:pt>
    <dgm:pt modelId="{DC841FCB-6AEC-4E32-A073-3AC70BDFA810}" type="parTrans" cxnId="{0F4D300C-952D-44D1-8738-86F2A76E00FF}">
      <dgm:prSet/>
      <dgm:spPr/>
      <dgm:t>
        <a:bodyPr/>
        <a:lstStyle/>
        <a:p>
          <a:endParaRPr lang="en-US"/>
        </a:p>
      </dgm:t>
    </dgm:pt>
    <dgm:pt modelId="{67EBF92C-87B2-46D6-950E-912FD9DF1E6C}">
      <dgm:prSet phldrT="[Text]" custT="1"/>
      <dgm:spPr/>
      <dgm:t>
        <a:bodyPr/>
        <a:lstStyle/>
        <a:p>
          <a:r>
            <a:rPr lang="en-US" sz="1600" dirty="0" smtClean="0"/>
            <a:t>Fire Fighting and Prevention</a:t>
          </a:r>
          <a:endParaRPr lang="en-US" sz="1600" dirty="0"/>
        </a:p>
      </dgm:t>
    </dgm:pt>
    <dgm:pt modelId="{3A27722D-7A58-40FF-9563-E33D37049414}" type="sibTrans" cxnId="{A23E96B6-CA8E-44D6-9C32-C3577CAB1E01}">
      <dgm:prSet/>
      <dgm:spPr/>
      <dgm:t>
        <a:bodyPr/>
        <a:lstStyle/>
        <a:p>
          <a:endParaRPr lang="en-US"/>
        </a:p>
      </dgm:t>
    </dgm:pt>
    <dgm:pt modelId="{EA013768-5FC6-44FB-BF2E-75A789AFDE08}" type="parTrans" cxnId="{A23E96B6-CA8E-44D6-9C32-C3577CAB1E01}">
      <dgm:prSet/>
      <dgm:spPr/>
      <dgm:t>
        <a:bodyPr/>
        <a:lstStyle/>
        <a:p>
          <a:endParaRPr lang="en-US"/>
        </a:p>
      </dgm:t>
    </dgm:pt>
    <dgm:pt modelId="{5769322E-426F-4B33-B60D-917906C07392}">
      <dgm:prSet phldrT="[Text]" custT="1"/>
      <dgm:spPr/>
      <dgm:t>
        <a:bodyPr/>
        <a:lstStyle/>
        <a:p>
          <a:r>
            <a:rPr lang="en-US" sz="1600" dirty="0" smtClean="0"/>
            <a:t>EMT, Paramedic</a:t>
          </a:r>
          <a:endParaRPr lang="en-US" sz="1600" dirty="0"/>
        </a:p>
      </dgm:t>
    </dgm:pt>
    <dgm:pt modelId="{61B84FC8-B2F4-4F60-904C-F719206B4CBE}" type="sibTrans" cxnId="{B87CD501-5DCC-4DA5-A114-06E5CA0092BC}">
      <dgm:prSet/>
      <dgm:spPr/>
      <dgm:t>
        <a:bodyPr/>
        <a:lstStyle/>
        <a:p>
          <a:endParaRPr lang="en-US"/>
        </a:p>
      </dgm:t>
    </dgm:pt>
    <dgm:pt modelId="{6573EEFB-B5A3-4B57-8D68-1D73F4AAD20B}" type="parTrans" cxnId="{B87CD501-5DCC-4DA5-A114-06E5CA0092BC}">
      <dgm:prSet/>
      <dgm:spPr/>
      <dgm:t>
        <a:bodyPr/>
        <a:lstStyle/>
        <a:p>
          <a:endParaRPr lang="en-US"/>
        </a:p>
      </dgm:t>
    </dgm:pt>
    <dgm:pt modelId="{C9981910-27DA-4776-8E28-DB70B58120E8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3200" dirty="0" smtClean="0"/>
            <a:t>Public Safety</a:t>
          </a:r>
          <a:endParaRPr lang="en-US" sz="3200" dirty="0"/>
        </a:p>
      </dgm:t>
    </dgm:pt>
    <dgm:pt modelId="{6CB0AC55-73C1-459E-88D9-4C7541FBFF7D}" type="sibTrans" cxnId="{1FE4EB17-A2E5-499A-9D2E-09C6A3810871}">
      <dgm:prSet/>
      <dgm:spPr/>
      <dgm:t>
        <a:bodyPr/>
        <a:lstStyle/>
        <a:p>
          <a:endParaRPr lang="en-US"/>
        </a:p>
      </dgm:t>
    </dgm:pt>
    <dgm:pt modelId="{E672FD80-A707-487A-8FF9-9EE7B0765B0E}" type="parTrans" cxnId="{1FE4EB17-A2E5-499A-9D2E-09C6A3810871}">
      <dgm:prSet/>
      <dgm:spPr/>
      <dgm:t>
        <a:bodyPr/>
        <a:lstStyle/>
        <a:p>
          <a:endParaRPr lang="en-US"/>
        </a:p>
      </dgm:t>
    </dgm:pt>
    <dgm:pt modelId="{4B16337E-1540-400F-8CFC-02D0934791C1}">
      <dgm:prSet phldrT="[Text]" custT="1"/>
      <dgm:spPr/>
      <dgm:t>
        <a:bodyPr/>
        <a:lstStyle/>
        <a:p>
          <a:r>
            <a:rPr lang="en-US" sz="1400" dirty="0" smtClean="0"/>
            <a:t>Economic Crime (GCC and Niagara)</a:t>
          </a:r>
          <a:endParaRPr lang="en-US" sz="1400" dirty="0"/>
        </a:p>
      </dgm:t>
    </dgm:pt>
    <dgm:pt modelId="{3B26A035-C634-4AE2-97A4-E2B23BCC4757}" type="parTrans" cxnId="{DD6EAD54-96C3-488C-94C8-D67328E265FE}">
      <dgm:prSet/>
      <dgm:spPr/>
      <dgm:t>
        <a:bodyPr/>
        <a:lstStyle/>
        <a:p>
          <a:endParaRPr lang="en-US"/>
        </a:p>
      </dgm:t>
    </dgm:pt>
    <dgm:pt modelId="{B6C95069-86F3-4DDC-AD58-90E89C06FE7A}" type="sibTrans" cxnId="{DD6EAD54-96C3-488C-94C8-D67328E265FE}">
      <dgm:prSet/>
      <dgm:spPr/>
      <dgm:t>
        <a:bodyPr/>
        <a:lstStyle/>
        <a:p>
          <a:endParaRPr lang="en-US"/>
        </a:p>
      </dgm:t>
    </dgm:pt>
    <dgm:pt modelId="{255D9D06-5E19-460E-9895-64203C786330}">
      <dgm:prSet phldrT="[Text]" custT="1"/>
      <dgm:spPr/>
      <dgm:t>
        <a:bodyPr/>
        <a:lstStyle/>
        <a:p>
          <a:r>
            <a:rPr lang="en-US" sz="1400" dirty="0" smtClean="0"/>
            <a:t>Fire Protection Technology (Several CCs)</a:t>
          </a:r>
          <a:endParaRPr lang="en-US" sz="1400" dirty="0"/>
        </a:p>
      </dgm:t>
    </dgm:pt>
    <dgm:pt modelId="{71C095B2-D0BD-4CAD-AE20-BCE6E11D8860}" type="parTrans" cxnId="{0F6FFBC3-7E58-4807-8440-689A2C7486CA}">
      <dgm:prSet/>
      <dgm:spPr/>
      <dgm:t>
        <a:bodyPr/>
        <a:lstStyle/>
        <a:p>
          <a:endParaRPr lang="en-US"/>
        </a:p>
      </dgm:t>
    </dgm:pt>
    <dgm:pt modelId="{0CE31793-B07B-4835-AC99-929A265D25E2}" type="sibTrans" cxnId="{0F6FFBC3-7E58-4807-8440-689A2C7486CA}">
      <dgm:prSet/>
      <dgm:spPr/>
      <dgm:t>
        <a:bodyPr/>
        <a:lstStyle/>
        <a:p>
          <a:endParaRPr lang="en-US"/>
        </a:p>
      </dgm:t>
    </dgm:pt>
    <dgm:pt modelId="{A7005C8B-A917-4A59-B622-C0D6387AD88F}">
      <dgm:prSet phldrT="[Text]" custT="1"/>
      <dgm:spPr/>
      <dgm:t>
        <a:bodyPr/>
        <a:lstStyle/>
        <a:p>
          <a:r>
            <a:rPr lang="en-US" sz="1600" dirty="0" smtClean="0"/>
            <a:t>Detectives</a:t>
          </a:r>
          <a:endParaRPr lang="en-US" sz="1600" dirty="0"/>
        </a:p>
      </dgm:t>
    </dgm:pt>
    <dgm:pt modelId="{78B229B8-7A7E-417D-8DC8-B0EBB18AFEFD}" type="parTrans" cxnId="{A7EDB20E-939E-41C5-9649-C111D816F8E1}">
      <dgm:prSet/>
      <dgm:spPr/>
      <dgm:t>
        <a:bodyPr/>
        <a:lstStyle/>
        <a:p>
          <a:endParaRPr lang="en-US"/>
        </a:p>
      </dgm:t>
    </dgm:pt>
    <dgm:pt modelId="{7CEBFBD4-5C03-4A1B-A9A9-F60D23F2C17A}" type="sibTrans" cxnId="{A7EDB20E-939E-41C5-9649-C111D816F8E1}">
      <dgm:prSet/>
      <dgm:spPr/>
      <dgm:t>
        <a:bodyPr/>
        <a:lstStyle/>
        <a:p>
          <a:endParaRPr lang="en-US"/>
        </a:p>
      </dgm:t>
    </dgm:pt>
    <dgm:pt modelId="{8B033A32-6F9F-4E01-AA03-3E1E2CDE4DB3}" type="pres">
      <dgm:prSet presAssocID="{23128454-78B5-48FC-BDA3-CB80B2FADC58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4C34F6-94DF-423F-A6CE-209FD455CF59}" type="pres">
      <dgm:prSet presAssocID="{23128454-78B5-48FC-BDA3-CB80B2FADC58}" presName="outerBox" presStyleCnt="0"/>
      <dgm:spPr/>
    </dgm:pt>
    <dgm:pt modelId="{B3439CEA-22E8-4024-9C50-EA189B131FC6}" type="pres">
      <dgm:prSet presAssocID="{23128454-78B5-48FC-BDA3-CB80B2FADC58}" presName="outerBoxParent" presStyleLbl="node1" presStyleIdx="0" presStyleCnt="2"/>
      <dgm:spPr/>
      <dgm:t>
        <a:bodyPr/>
        <a:lstStyle/>
        <a:p>
          <a:endParaRPr lang="en-US"/>
        </a:p>
      </dgm:t>
    </dgm:pt>
    <dgm:pt modelId="{DF021E4E-B5E7-46BE-A71E-5B7EC026718A}" type="pres">
      <dgm:prSet presAssocID="{23128454-78B5-48FC-BDA3-CB80B2FADC58}" presName="outerBoxChildren" presStyleCnt="0"/>
      <dgm:spPr/>
    </dgm:pt>
    <dgm:pt modelId="{3089402B-0C8E-479D-A214-EC30AF24EAEF}" type="pres">
      <dgm:prSet presAssocID="{5769322E-426F-4B33-B60D-917906C07392}" presName="oChild" presStyleLbl="fgAcc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82F1F6-8319-4493-86A0-A23A6B0496DE}" type="pres">
      <dgm:prSet presAssocID="{61B84FC8-B2F4-4F60-904C-F719206B4CBE}" presName="outerSibTrans" presStyleCnt="0"/>
      <dgm:spPr/>
    </dgm:pt>
    <dgm:pt modelId="{78331F40-5CE3-42A1-B521-0D11EDFCC17E}" type="pres">
      <dgm:prSet presAssocID="{67EBF92C-87B2-46D6-950E-912FD9DF1E6C}" presName="oChild" presStyleLbl="fgAcc1" presStyleIdx="1" presStyleCnt="7" custLinFactNeighborX="0" custLinFactNeighborY="49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5082EE-005E-49FE-9E8C-BF6F0832E86A}" type="pres">
      <dgm:prSet presAssocID="{3A27722D-7A58-40FF-9563-E33D37049414}" presName="outerSibTrans" presStyleCnt="0"/>
      <dgm:spPr/>
    </dgm:pt>
    <dgm:pt modelId="{A72D678A-19EF-4195-BDD2-FB04DDAB7CE4}" type="pres">
      <dgm:prSet presAssocID="{A7005C8B-A917-4A59-B622-C0D6387AD88F}" presName="oChild" presStyleLbl="fgAcc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F4E26-4A40-4D58-A848-C8B2EDB82BA7}" type="pres">
      <dgm:prSet presAssocID="{23128454-78B5-48FC-BDA3-CB80B2FADC58}" presName="middleBox" presStyleCnt="0"/>
      <dgm:spPr/>
    </dgm:pt>
    <dgm:pt modelId="{4F0DE2BC-8534-4D9D-9404-ED70B54874D0}" type="pres">
      <dgm:prSet presAssocID="{23128454-78B5-48FC-BDA3-CB80B2FADC58}" presName="middleBoxParent" presStyleLbl="node1" presStyleIdx="1" presStyleCnt="2"/>
      <dgm:spPr/>
      <dgm:t>
        <a:bodyPr/>
        <a:lstStyle/>
        <a:p>
          <a:endParaRPr lang="en-US"/>
        </a:p>
      </dgm:t>
    </dgm:pt>
    <dgm:pt modelId="{E34902A8-8EFF-4416-8201-B59FCE4E620F}" type="pres">
      <dgm:prSet presAssocID="{23128454-78B5-48FC-BDA3-CB80B2FADC58}" presName="middleBoxChildren" presStyleCnt="0"/>
      <dgm:spPr/>
    </dgm:pt>
    <dgm:pt modelId="{BDDC9E94-FCAF-43B4-99DF-FD3D90A53218}" type="pres">
      <dgm:prSet presAssocID="{3AFB310F-780A-4983-BAEB-812C0F95AFB4}" presName="mChild" presStyleLbl="fgAcc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E3EA-74BA-4A21-858B-AD46D1E2BB0D}" type="pres">
      <dgm:prSet presAssocID="{FFBBC094-0C2F-4B53-A99C-5813DB406EAE}" presName="middleSibTrans" presStyleCnt="0"/>
      <dgm:spPr/>
    </dgm:pt>
    <dgm:pt modelId="{B0D584F3-5EA9-402E-8D32-7615BC688F85}" type="pres">
      <dgm:prSet presAssocID="{6112AD87-977A-4A2A-8CF1-0D41B56024BA}" presName="mChild" presStyleLbl="fgAcc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40BFA-B001-42DE-869D-6C5E6AE15CC2}" type="pres">
      <dgm:prSet presAssocID="{8345942C-1C4F-4DA3-8FEF-69A50758CEA1}" presName="middleSibTrans" presStyleCnt="0"/>
      <dgm:spPr/>
    </dgm:pt>
    <dgm:pt modelId="{4D9605A2-4D0E-44EF-AB8C-EA781A73AACE}" type="pres">
      <dgm:prSet presAssocID="{255D9D06-5E19-460E-9895-64203C786330}" presName="mChild" presStyleLbl="fgAcc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64195-1804-46B3-B080-FF09A8D24073}" type="pres">
      <dgm:prSet presAssocID="{0CE31793-B07B-4835-AC99-929A265D25E2}" presName="middleSibTrans" presStyleCnt="0"/>
      <dgm:spPr/>
    </dgm:pt>
    <dgm:pt modelId="{788F94FB-C600-466F-AC1A-B81A3B9BD290}" type="pres">
      <dgm:prSet presAssocID="{4B16337E-1540-400F-8CFC-02D0934791C1}" presName="mChild" presStyleLbl="fgAcc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FE4EB17-A2E5-499A-9D2E-09C6A3810871}" srcId="{23128454-78B5-48FC-BDA3-CB80B2FADC58}" destId="{C9981910-27DA-4776-8E28-DB70B58120E8}" srcOrd="0" destOrd="0" parTransId="{E672FD80-A707-487A-8FF9-9EE7B0765B0E}" sibTransId="{6CB0AC55-73C1-459E-88D9-4C7541FBFF7D}"/>
    <dgm:cxn modelId="{1E5180C1-E42B-472E-9868-73D67ECE5190}" type="presOf" srcId="{5769322E-426F-4B33-B60D-917906C07392}" destId="{3089402B-0C8E-479D-A214-EC30AF24EAEF}" srcOrd="0" destOrd="0" presId="urn:microsoft.com/office/officeart/2005/8/layout/target2"/>
    <dgm:cxn modelId="{B87CD501-5DCC-4DA5-A114-06E5CA0092BC}" srcId="{C9981910-27DA-4776-8E28-DB70B58120E8}" destId="{5769322E-426F-4B33-B60D-917906C07392}" srcOrd="0" destOrd="0" parTransId="{6573EEFB-B5A3-4B57-8D68-1D73F4AAD20B}" sibTransId="{61B84FC8-B2F4-4F60-904C-F719206B4CBE}"/>
    <dgm:cxn modelId="{3B304EA8-8764-41BA-8CBB-E1F5FBC17CCC}" type="presOf" srcId="{A7005C8B-A917-4A59-B622-C0D6387AD88F}" destId="{A72D678A-19EF-4195-BDD2-FB04DDAB7CE4}" srcOrd="0" destOrd="0" presId="urn:microsoft.com/office/officeart/2005/8/layout/target2"/>
    <dgm:cxn modelId="{8295EA53-62EE-4B72-89E0-7284F00FB548}" type="presOf" srcId="{4B16337E-1540-400F-8CFC-02D0934791C1}" destId="{788F94FB-C600-466F-AC1A-B81A3B9BD290}" srcOrd="0" destOrd="0" presId="urn:microsoft.com/office/officeart/2005/8/layout/target2"/>
    <dgm:cxn modelId="{DF4E45B1-0EFA-4FB8-A3D3-404A722003ED}" type="presOf" srcId="{3AFB310F-780A-4983-BAEB-812C0F95AFB4}" destId="{BDDC9E94-FCAF-43B4-99DF-FD3D90A53218}" srcOrd="0" destOrd="0" presId="urn:microsoft.com/office/officeart/2005/8/layout/target2"/>
    <dgm:cxn modelId="{422C2F77-8D12-43B0-B443-F2D3F170AD4E}" type="presOf" srcId="{67EBF92C-87B2-46D6-950E-912FD9DF1E6C}" destId="{78331F40-5CE3-42A1-B521-0D11EDFCC17E}" srcOrd="0" destOrd="0" presId="urn:microsoft.com/office/officeart/2005/8/layout/target2"/>
    <dgm:cxn modelId="{BFDA649D-809B-4314-8E31-ED6CAC55715F}" srcId="{2DB2801F-B089-43E8-80E5-96BABCD2F938}" destId="{3AFB310F-780A-4983-BAEB-812C0F95AFB4}" srcOrd="0" destOrd="0" parTransId="{C89FFE2D-4AD7-4E4F-8CC7-1A3B011CDA3F}" sibTransId="{FFBBC094-0C2F-4B53-A99C-5813DB406EAE}"/>
    <dgm:cxn modelId="{A23E96B6-CA8E-44D6-9C32-C3577CAB1E01}" srcId="{C9981910-27DA-4776-8E28-DB70B58120E8}" destId="{67EBF92C-87B2-46D6-950E-912FD9DF1E6C}" srcOrd="1" destOrd="0" parTransId="{EA013768-5FC6-44FB-BF2E-75A789AFDE08}" sibTransId="{3A27722D-7A58-40FF-9563-E33D37049414}"/>
    <dgm:cxn modelId="{E917E824-0B2E-45E4-89E4-A005932781F8}" type="presOf" srcId="{255D9D06-5E19-460E-9895-64203C786330}" destId="{4D9605A2-4D0E-44EF-AB8C-EA781A73AACE}" srcOrd="0" destOrd="0" presId="urn:microsoft.com/office/officeart/2005/8/layout/target2"/>
    <dgm:cxn modelId="{80C84A97-2151-4F45-BBBA-28C5851B4D62}" type="presOf" srcId="{C9981910-27DA-4776-8E28-DB70B58120E8}" destId="{B3439CEA-22E8-4024-9C50-EA189B131FC6}" srcOrd="0" destOrd="0" presId="urn:microsoft.com/office/officeart/2005/8/layout/target2"/>
    <dgm:cxn modelId="{0F6FFBC3-7E58-4807-8440-689A2C7486CA}" srcId="{2DB2801F-B089-43E8-80E5-96BABCD2F938}" destId="{255D9D06-5E19-460E-9895-64203C786330}" srcOrd="2" destOrd="0" parTransId="{71C095B2-D0BD-4CAD-AE20-BCE6E11D8860}" sibTransId="{0CE31793-B07B-4835-AC99-929A265D25E2}"/>
    <dgm:cxn modelId="{48401228-2137-4084-A14A-E0719A62CE05}" srcId="{2DB2801F-B089-43E8-80E5-96BABCD2F938}" destId="{6112AD87-977A-4A2A-8CF1-0D41B56024BA}" srcOrd="1" destOrd="0" parTransId="{A211FC28-6B4D-4D46-BBA7-41E4B2BB7A92}" sibTransId="{8345942C-1C4F-4DA3-8FEF-69A50758CEA1}"/>
    <dgm:cxn modelId="{0F4D300C-952D-44D1-8738-86F2A76E00FF}" srcId="{23128454-78B5-48FC-BDA3-CB80B2FADC58}" destId="{2DB2801F-B089-43E8-80E5-96BABCD2F938}" srcOrd="1" destOrd="0" parTransId="{DC841FCB-6AEC-4E32-A073-3AC70BDFA810}" sibTransId="{AC26435C-658A-4717-AFC6-79C7E9297EA1}"/>
    <dgm:cxn modelId="{B05D3E2E-F047-427F-81E5-035B3553DA27}" type="presOf" srcId="{6112AD87-977A-4A2A-8CF1-0D41B56024BA}" destId="{B0D584F3-5EA9-402E-8D32-7615BC688F85}" srcOrd="0" destOrd="0" presId="urn:microsoft.com/office/officeart/2005/8/layout/target2"/>
    <dgm:cxn modelId="{FF27F22D-C53F-4424-A0F9-F9E06D827E99}" type="presOf" srcId="{23128454-78B5-48FC-BDA3-CB80B2FADC58}" destId="{8B033A32-6F9F-4E01-AA03-3E1E2CDE4DB3}" srcOrd="0" destOrd="0" presId="urn:microsoft.com/office/officeart/2005/8/layout/target2"/>
    <dgm:cxn modelId="{DD6EAD54-96C3-488C-94C8-D67328E265FE}" srcId="{2DB2801F-B089-43E8-80E5-96BABCD2F938}" destId="{4B16337E-1540-400F-8CFC-02D0934791C1}" srcOrd="3" destOrd="0" parTransId="{3B26A035-C634-4AE2-97A4-E2B23BCC4757}" sibTransId="{B6C95069-86F3-4DDC-AD58-90E89C06FE7A}"/>
    <dgm:cxn modelId="{4188755F-FA40-4154-B60D-13C4D28173AE}" type="presOf" srcId="{2DB2801F-B089-43E8-80E5-96BABCD2F938}" destId="{4F0DE2BC-8534-4D9D-9404-ED70B54874D0}" srcOrd="0" destOrd="0" presId="urn:microsoft.com/office/officeart/2005/8/layout/target2"/>
    <dgm:cxn modelId="{A7EDB20E-939E-41C5-9649-C111D816F8E1}" srcId="{C9981910-27DA-4776-8E28-DB70B58120E8}" destId="{A7005C8B-A917-4A59-B622-C0D6387AD88F}" srcOrd="2" destOrd="0" parTransId="{78B229B8-7A7E-417D-8DC8-B0EBB18AFEFD}" sibTransId="{7CEBFBD4-5C03-4A1B-A9A9-F60D23F2C17A}"/>
    <dgm:cxn modelId="{8435AFE3-4A05-4415-B090-A57ED885BA88}" type="presParOf" srcId="{8B033A32-6F9F-4E01-AA03-3E1E2CDE4DB3}" destId="{D04C34F6-94DF-423F-A6CE-209FD455CF59}" srcOrd="0" destOrd="0" presId="urn:microsoft.com/office/officeart/2005/8/layout/target2"/>
    <dgm:cxn modelId="{2895D445-8AC3-449D-98F9-551EB472C908}" type="presParOf" srcId="{D04C34F6-94DF-423F-A6CE-209FD455CF59}" destId="{B3439CEA-22E8-4024-9C50-EA189B131FC6}" srcOrd="0" destOrd="0" presId="urn:microsoft.com/office/officeart/2005/8/layout/target2"/>
    <dgm:cxn modelId="{5D237415-053C-4F57-8F47-6CA0EA7D61CF}" type="presParOf" srcId="{D04C34F6-94DF-423F-A6CE-209FD455CF59}" destId="{DF021E4E-B5E7-46BE-A71E-5B7EC026718A}" srcOrd="1" destOrd="0" presId="urn:microsoft.com/office/officeart/2005/8/layout/target2"/>
    <dgm:cxn modelId="{98F56093-BA00-4184-A1A7-D7DAAE6E327D}" type="presParOf" srcId="{DF021E4E-B5E7-46BE-A71E-5B7EC026718A}" destId="{3089402B-0C8E-479D-A214-EC30AF24EAEF}" srcOrd="0" destOrd="0" presId="urn:microsoft.com/office/officeart/2005/8/layout/target2"/>
    <dgm:cxn modelId="{2B3B994B-BB25-4F4C-81B4-1E4E6E450401}" type="presParOf" srcId="{DF021E4E-B5E7-46BE-A71E-5B7EC026718A}" destId="{D282F1F6-8319-4493-86A0-A23A6B0496DE}" srcOrd="1" destOrd="0" presId="urn:microsoft.com/office/officeart/2005/8/layout/target2"/>
    <dgm:cxn modelId="{344E1B25-884F-4F4F-9F8E-81A2FD0EB7E1}" type="presParOf" srcId="{DF021E4E-B5E7-46BE-A71E-5B7EC026718A}" destId="{78331F40-5CE3-42A1-B521-0D11EDFCC17E}" srcOrd="2" destOrd="0" presId="urn:microsoft.com/office/officeart/2005/8/layout/target2"/>
    <dgm:cxn modelId="{8A100E10-8A2E-41EC-872A-E8DE1B6FCA19}" type="presParOf" srcId="{DF021E4E-B5E7-46BE-A71E-5B7EC026718A}" destId="{0F5082EE-005E-49FE-9E8C-BF6F0832E86A}" srcOrd="3" destOrd="0" presId="urn:microsoft.com/office/officeart/2005/8/layout/target2"/>
    <dgm:cxn modelId="{247D2078-6105-47EE-BEAB-D8D971F41623}" type="presParOf" srcId="{DF021E4E-B5E7-46BE-A71E-5B7EC026718A}" destId="{A72D678A-19EF-4195-BDD2-FB04DDAB7CE4}" srcOrd="4" destOrd="0" presId="urn:microsoft.com/office/officeart/2005/8/layout/target2"/>
    <dgm:cxn modelId="{E1224513-6B90-49CD-922D-439E926D560C}" type="presParOf" srcId="{8B033A32-6F9F-4E01-AA03-3E1E2CDE4DB3}" destId="{C34F4E26-4A40-4D58-A848-C8B2EDB82BA7}" srcOrd="1" destOrd="0" presId="urn:microsoft.com/office/officeart/2005/8/layout/target2"/>
    <dgm:cxn modelId="{86BE4C19-FD58-4425-BA7F-79663420B860}" type="presParOf" srcId="{C34F4E26-4A40-4D58-A848-C8B2EDB82BA7}" destId="{4F0DE2BC-8534-4D9D-9404-ED70B54874D0}" srcOrd="0" destOrd="0" presId="urn:microsoft.com/office/officeart/2005/8/layout/target2"/>
    <dgm:cxn modelId="{D73FEAE3-DC14-4F27-A8FB-EDD0DA78A6D4}" type="presParOf" srcId="{C34F4E26-4A40-4D58-A848-C8B2EDB82BA7}" destId="{E34902A8-8EFF-4416-8201-B59FCE4E620F}" srcOrd="1" destOrd="0" presId="urn:microsoft.com/office/officeart/2005/8/layout/target2"/>
    <dgm:cxn modelId="{82F48770-5EEC-4CE7-843E-C5806A751245}" type="presParOf" srcId="{E34902A8-8EFF-4416-8201-B59FCE4E620F}" destId="{BDDC9E94-FCAF-43B4-99DF-FD3D90A53218}" srcOrd="0" destOrd="0" presId="urn:microsoft.com/office/officeart/2005/8/layout/target2"/>
    <dgm:cxn modelId="{C4DEB48D-AD7C-4437-B95F-2AE900755024}" type="presParOf" srcId="{E34902A8-8EFF-4416-8201-B59FCE4E620F}" destId="{2255E3EA-74BA-4A21-858B-AD46D1E2BB0D}" srcOrd="1" destOrd="0" presId="urn:microsoft.com/office/officeart/2005/8/layout/target2"/>
    <dgm:cxn modelId="{D2514C14-429B-4424-8362-F22AA9A3A9DC}" type="presParOf" srcId="{E34902A8-8EFF-4416-8201-B59FCE4E620F}" destId="{B0D584F3-5EA9-402E-8D32-7615BC688F85}" srcOrd="2" destOrd="0" presId="urn:microsoft.com/office/officeart/2005/8/layout/target2"/>
    <dgm:cxn modelId="{93E3941B-DD25-461A-A38E-7F1CEF503207}" type="presParOf" srcId="{E34902A8-8EFF-4416-8201-B59FCE4E620F}" destId="{CE340BFA-B001-42DE-869D-6C5E6AE15CC2}" srcOrd="3" destOrd="0" presId="urn:microsoft.com/office/officeart/2005/8/layout/target2"/>
    <dgm:cxn modelId="{2E3F0C41-545D-454C-89DC-6A819233BC34}" type="presParOf" srcId="{E34902A8-8EFF-4416-8201-B59FCE4E620F}" destId="{4D9605A2-4D0E-44EF-AB8C-EA781A73AACE}" srcOrd="4" destOrd="0" presId="urn:microsoft.com/office/officeart/2005/8/layout/target2"/>
    <dgm:cxn modelId="{F75EE73B-24C9-4489-A741-E01A4AC7464A}" type="presParOf" srcId="{E34902A8-8EFF-4416-8201-B59FCE4E620F}" destId="{B7864195-1804-46B3-B080-FF09A8D24073}" srcOrd="5" destOrd="0" presId="urn:microsoft.com/office/officeart/2005/8/layout/target2"/>
    <dgm:cxn modelId="{A5552EF9-88F2-423F-AEEA-A022DCD3D1E9}" type="presParOf" srcId="{E34902A8-8EFF-4416-8201-B59FCE4E620F}" destId="{788F94FB-C600-466F-AC1A-B81A3B9BD290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128454-78B5-48FC-BDA3-CB80B2FADC58}" type="doc">
      <dgm:prSet loTypeId="urn:microsoft.com/office/officeart/2005/8/layout/target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112AD87-977A-4A2A-8CF1-0D41B56024BA}">
      <dgm:prSet phldrT="[Text]"/>
      <dgm:spPr/>
      <dgm:t>
        <a:bodyPr/>
        <a:lstStyle/>
        <a:p>
          <a:r>
            <a:rPr lang="en-US" dirty="0" smtClean="0"/>
            <a:t>Food Services</a:t>
          </a:r>
        </a:p>
        <a:p>
          <a:r>
            <a:rPr lang="en-US" dirty="0" smtClean="0"/>
            <a:t>(Cobleskill, Delhi, Morrisville and some CCs)</a:t>
          </a:r>
          <a:endParaRPr lang="en-US" dirty="0"/>
        </a:p>
      </dgm:t>
    </dgm:pt>
    <dgm:pt modelId="{8345942C-1C4F-4DA3-8FEF-69A50758CEA1}" type="sibTrans" cxnId="{48401228-2137-4084-A14A-E0719A62CE05}">
      <dgm:prSet/>
      <dgm:spPr/>
      <dgm:t>
        <a:bodyPr/>
        <a:lstStyle/>
        <a:p>
          <a:endParaRPr lang="en-US"/>
        </a:p>
      </dgm:t>
    </dgm:pt>
    <dgm:pt modelId="{A211FC28-6B4D-4D46-BBA7-41E4B2BB7A92}" type="parTrans" cxnId="{48401228-2137-4084-A14A-E0719A62CE05}">
      <dgm:prSet/>
      <dgm:spPr/>
      <dgm:t>
        <a:bodyPr/>
        <a:lstStyle/>
        <a:p>
          <a:endParaRPr lang="en-US"/>
        </a:p>
      </dgm:t>
    </dgm:pt>
    <dgm:pt modelId="{3AFB310F-780A-4983-BAEB-812C0F95AFB4}">
      <dgm:prSet phldrT="[Text]" custT="1"/>
      <dgm:spPr/>
      <dgm:t>
        <a:bodyPr/>
        <a:lstStyle/>
        <a:p>
          <a:r>
            <a:rPr lang="en-US" sz="1300" dirty="0" smtClean="0"/>
            <a:t>Culinary Arts</a:t>
          </a:r>
        </a:p>
        <a:p>
          <a:r>
            <a:rPr lang="en-US" sz="1300" dirty="0" smtClean="0"/>
            <a:t>(Alfred, Cobleskill, Delhi, Morrisville and some CCs)</a:t>
          </a:r>
          <a:endParaRPr lang="en-US" sz="1300" dirty="0"/>
        </a:p>
      </dgm:t>
    </dgm:pt>
    <dgm:pt modelId="{FFBBC094-0C2F-4B53-A99C-5813DB406EAE}" type="sibTrans" cxnId="{BFDA649D-809B-4314-8E31-ED6CAC55715F}">
      <dgm:prSet/>
      <dgm:spPr/>
      <dgm:t>
        <a:bodyPr/>
        <a:lstStyle/>
        <a:p>
          <a:endParaRPr lang="en-US"/>
        </a:p>
      </dgm:t>
    </dgm:pt>
    <dgm:pt modelId="{C89FFE2D-4AD7-4E4F-8CC7-1A3B011CDA3F}" type="parTrans" cxnId="{BFDA649D-809B-4314-8E31-ED6CAC55715F}">
      <dgm:prSet/>
      <dgm:spPr/>
      <dgm:t>
        <a:bodyPr/>
        <a:lstStyle/>
        <a:p>
          <a:endParaRPr lang="en-US"/>
        </a:p>
      </dgm:t>
    </dgm:pt>
    <dgm:pt modelId="{2DB2801F-B089-43E8-80E5-96BABCD2F938}">
      <dgm:prSet phldrT="[Text]" custT="1"/>
      <dgm:spPr/>
      <dgm:t>
        <a:bodyPr/>
        <a:lstStyle/>
        <a:p>
          <a:r>
            <a:rPr lang="en-US" sz="3200" dirty="0" smtClean="0"/>
            <a:t>SUNY Program Options</a:t>
          </a:r>
          <a:endParaRPr lang="en-US" sz="3200" dirty="0"/>
        </a:p>
      </dgm:t>
    </dgm:pt>
    <dgm:pt modelId="{AC26435C-658A-4717-AFC6-79C7E9297EA1}" type="sibTrans" cxnId="{0F4D300C-952D-44D1-8738-86F2A76E00FF}">
      <dgm:prSet/>
      <dgm:spPr/>
      <dgm:t>
        <a:bodyPr/>
        <a:lstStyle/>
        <a:p>
          <a:endParaRPr lang="en-US"/>
        </a:p>
      </dgm:t>
    </dgm:pt>
    <dgm:pt modelId="{DC841FCB-6AEC-4E32-A073-3AC70BDFA810}" type="parTrans" cxnId="{0F4D300C-952D-44D1-8738-86F2A76E00FF}">
      <dgm:prSet/>
      <dgm:spPr/>
      <dgm:t>
        <a:bodyPr/>
        <a:lstStyle/>
        <a:p>
          <a:endParaRPr lang="en-US"/>
        </a:p>
      </dgm:t>
    </dgm:pt>
    <dgm:pt modelId="{67EBF92C-87B2-46D6-950E-912FD9DF1E6C}">
      <dgm:prSet phldrT="[Text]" custT="1"/>
      <dgm:spPr/>
      <dgm:t>
        <a:bodyPr/>
        <a:lstStyle/>
        <a:p>
          <a:r>
            <a:rPr lang="en-US" sz="1600" dirty="0" smtClean="0"/>
            <a:t>Hospitality</a:t>
          </a:r>
        </a:p>
      </dgm:t>
    </dgm:pt>
    <dgm:pt modelId="{3A27722D-7A58-40FF-9563-E33D37049414}" type="sibTrans" cxnId="{A23E96B6-CA8E-44D6-9C32-C3577CAB1E01}">
      <dgm:prSet/>
      <dgm:spPr/>
      <dgm:t>
        <a:bodyPr/>
        <a:lstStyle/>
        <a:p>
          <a:endParaRPr lang="en-US"/>
        </a:p>
      </dgm:t>
    </dgm:pt>
    <dgm:pt modelId="{EA013768-5FC6-44FB-BF2E-75A789AFDE08}" type="parTrans" cxnId="{A23E96B6-CA8E-44D6-9C32-C3577CAB1E01}">
      <dgm:prSet/>
      <dgm:spPr/>
      <dgm:t>
        <a:bodyPr/>
        <a:lstStyle/>
        <a:p>
          <a:endParaRPr lang="en-US"/>
        </a:p>
      </dgm:t>
    </dgm:pt>
    <dgm:pt modelId="{5769322E-426F-4B33-B60D-917906C07392}">
      <dgm:prSet phldrT="[Text]" custT="1"/>
      <dgm:spPr/>
      <dgm:t>
        <a:bodyPr/>
        <a:lstStyle/>
        <a:p>
          <a:r>
            <a:rPr lang="en-US" sz="1600" dirty="0" smtClean="0"/>
            <a:t>Chef</a:t>
          </a:r>
          <a:endParaRPr lang="en-US" sz="1600" dirty="0"/>
        </a:p>
      </dgm:t>
    </dgm:pt>
    <dgm:pt modelId="{61B84FC8-B2F4-4F60-904C-F719206B4CBE}" type="sibTrans" cxnId="{B87CD501-5DCC-4DA5-A114-06E5CA0092BC}">
      <dgm:prSet/>
      <dgm:spPr/>
      <dgm:t>
        <a:bodyPr/>
        <a:lstStyle/>
        <a:p>
          <a:endParaRPr lang="en-US"/>
        </a:p>
      </dgm:t>
    </dgm:pt>
    <dgm:pt modelId="{6573EEFB-B5A3-4B57-8D68-1D73F4AAD20B}" type="parTrans" cxnId="{B87CD501-5DCC-4DA5-A114-06E5CA0092BC}">
      <dgm:prSet/>
      <dgm:spPr/>
      <dgm:t>
        <a:bodyPr/>
        <a:lstStyle/>
        <a:p>
          <a:endParaRPr lang="en-US"/>
        </a:p>
      </dgm:t>
    </dgm:pt>
    <dgm:pt modelId="{C9981910-27DA-4776-8E28-DB70B58120E8}">
      <dgm:prSet phldrT="[Text]" custT="1"/>
      <dgm:spPr/>
      <dgm:t>
        <a:bodyPr/>
        <a:lstStyle/>
        <a:p>
          <a:r>
            <a:rPr lang="en-US" sz="3200" dirty="0" smtClean="0"/>
            <a:t>Service</a:t>
          </a:r>
          <a:endParaRPr lang="en-US" sz="3200" dirty="0"/>
        </a:p>
      </dgm:t>
    </dgm:pt>
    <dgm:pt modelId="{6CB0AC55-73C1-459E-88D9-4C7541FBFF7D}" type="sibTrans" cxnId="{1FE4EB17-A2E5-499A-9D2E-09C6A3810871}">
      <dgm:prSet/>
      <dgm:spPr/>
      <dgm:t>
        <a:bodyPr/>
        <a:lstStyle/>
        <a:p>
          <a:endParaRPr lang="en-US"/>
        </a:p>
      </dgm:t>
    </dgm:pt>
    <dgm:pt modelId="{E672FD80-A707-487A-8FF9-9EE7B0765B0E}" type="parTrans" cxnId="{1FE4EB17-A2E5-499A-9D2E-09C6A3810871}">
      <dgm:prSet/>
      <dgm:spPr/>
      <dgm:t>
        <a:bodyPr/>
        <a:lstStyle/>
        <a:p>
          <a:endParaRPr lang="en-US"/>
        </a:p>
      </dgm:t>
    </dgm:pt>
    <dgm:pt modelId="{4B16337E-1540-400F-8CFC-02D0934791C1}">
      <dgm:prSet phldrT="[Text]"/>
      <dgm:spPr/>
      <dgm:t>
        <a:bodyPr/>
        <a:lstStyle/>
        <a:p>
          <a:r>
            <a:rPr lang="en-US" dirty="0" smtClean="0"/>
            <a:t>Viticulture and Wine Technology (FLCC)</a:t>
          </a:r>
          <a:endParaRPr lang="en-US" dirty="0"/>
        </a:p>
      </dgm:t>
    </dgm:pt>
    <dgm:pt modelId="{3B26A035-C634-4AE2-97A4-E2B23BCC4757}" type="parTrans" cxnId="{DD6EAD54-96C3-488C-94C8-D67328E265FE}">
      <dgm:prSet/>
      <dgm:spPr/>
      <dgm:t>
        <a:bodyPr/>
        <a:lstStyle/>
        <a:p>
          <a:endParaRPr lang="en-US"/>
        </a:p>
      </dgm:t>
    </dgm:pt>
    <dgm:pt modelId="{B6C95069-86F3-4DDC-AD58-90E89C06FE7A}" type="sibTrans" cxnId="{DD6EAD54-96C3-488C-94C8-D67328E265FE}">
      <dgm:prSet/>
      <dgm:spPr/>
      <dgm:t>
        <a:bodyPr/>
        <a:lstStyle/>
        <a:p>
          <a:endParaRPr lang="en-US"/>
        </a:p>
      </dgm:t>
    </dgm:pt>
    <dgm:pt modelId="{AD988036-119E-4D7B-B863-614E52EAFD1F}">
      <dgm:prSet phldrT="[Text]"/>
      <dgm:spPr/>
      <dgm:t>
        <a:bodyPr/>
        <a:lstStyle/>
        <a:p>
          <a:r>
            <a:rPr lang="en-US" dirty="0" smtClean="0"/>
            <a:t>Hotel and Restaurant Management</a:t>
          </a:r>
        </a:p>
        <a:p>
          <a:r>
            <a:rPr lang="en-US" dirty="0" smtClean="0"/>
            <a:t>(Delhi, Cobleskill and some CCs)</a:t>
          </a:r>
          <a:endParaRPr lang="en-US" dirty="0"/>
        </a:p>
      </dgm:t>
    </dgm:pt>
    <dgm:pt modelId="{62700FCD-D0DE-475B-9FF0-3B22C4FB5D7E}" type="parTrans" cxnId="{C9488299-BDB8-4A7F-BD6B-CA9FD85AA7B9}">
      <dgm:prSet/>
      <dgm:spPr/>
      <dgm:t>
        <a:bodyPr/>
        <a:lstStyle/>
        <a:p>
          <a:endParaRPr lang="en-US"/>
        </a:p>
      </dgm:t>
    </dgm:pt>
    <dgm:pt modelId="{12A8C03E-8B6D-4C38-8A8A-69B6570FD4BA}" type="sibTrans" cxnId="{C9488299-BDB8-4A7F-BD6B-CA9FD85AA7B9}">
      <dgm:prSet/>
      <dgm:spPr/>
      <dgm:t>
        <a:bodyPr/>
        <a:lstStyle/>
        <a:p>
          <a:endParaRPr lang="en-US"/>
        </a:p>
      </dgm:t>
    </dgm:pt>
    <dgm:pt modelId="{255D9D06-5E19-460E-9895-64203C786330}">
      <dgm:prSet phldrT="[Text]"/>
      <dgm:spPr/>
      <dgm:t>
        <a:bodyPr/>
        <a:lstStyle/>
        <a:p>
          <a:r>
            <a:rPr lang="en-US" dirty="0" smtClean="0"/>
            <a:t>Gaming and Casino Management (Morrisville and some CCs)</a:t>
          </a:r>
          <a:endParaRPr lang="en-US" dirty="0"/>
        </a:p>
      </dgm:t>
    </dgm:pt>
    <dgm:pt modelId="{71C095B2-D0BD-4CAD-AE20-BCE6E11D8860}" type="parTrans" cxnId="{0F6FFBC3-7E58-4807-8440-689A2C7486CA}">
      <dgm:prSet/>
      <dgm:spPr/>
      <dgm:t>
        <a:bodyPr/>
        <a:lstStyle/>
        <a:p>
          <a:endParaRPr lang="en-US"/>
        </a:p>
      </dgm:t>
    </dgm:pt>
    <dgm:pt modelId="{0CE31793-B07B-4835-AC99-929A265D25E2}" type="sibTrans" cxnId="{0F6FFBC3-7E58-4807-8440-689A2C7486CA}">
      <dgm:prSet/>
      <dgm:spPr/>
      <dgm:t>
        <a:bodyPr/>
        <a:lstStyle/>
        <a:p>
          <a:endParaRPr lang="en-US"/>
        </a:p>
      </dgm:t>
    </dgm:pt>
    <dgm:pt modelId="{4FC936D6-D0D1-4586-8A9A-A36E0394B072}">
      <dgm:prSet phldrT="[Text]" custT="1"/>
      <dgm:spPr/>
      <dgm:t>
        <a:bodyPr/>
        <a:lstStyle/>
        <a:p>
          <a:r>
            <a:rPr lang="en-US" sz="1600" dirty="0" smtClean="0"/>
            <a:t>Restaurant Manage-</a:t>
          </a:r>
          <a:r>
            <a:rPr lang="en-US" sz="1600" dirty="0" err="1" smtClean="0"/>
            <a:t>ment</a:t>
          </a:r>
          <a:endParaRPr lang="en-US" sz="1600" dirty="0" smtClean="0"/>
        </a:p>
      </dgm:t>
    </dgm:pt>
    <dgm:pt modelId="{E17142ED-7C3A-4E6D-8797-E358FBBAF7BA}" type="parTrans" cxnId="{ED9DCF88-E763-4F88-93F6-F2F9F447C9DB}">
      <dgm:prSet/>
      <dgm:spPr/>
      <dgm:t>
        <a:bodyPr/>
        <a:lstStyle/>
        <a:p>
          <a:endParaRPr lang="en-US"/>
        </a:p>
      </dgm:t>
    </dgm:pt>
    <dgm:pt modelId="{022C77A9-6B3F-45C6-B12D-AF1025932FB2}" type="sibTrans" cxnId="{ED9DCF88-E763-4F88-93F6-F2F9F447C9DB}">
      <dgm:prSet/>
      <dgm:spPr/>
      <dgm:t>
        <a:bodyPr/>
        <a:lstStyle/>
        <a:p>
          <a:endParaRPr lang="en-US"/>
        </a:p>
      </dgm:t>
    </dgm:pt>
    <dgm:pt modelId="{8B033A32-6F9F-4E01-AA03-3E1E2CDE4DB3}" type="pres">
      <dgm:prSet presAssocID="{23128454-78B5-48FC-BDA3-CB80B2FADC58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4C34F6-94DF-423F-A6CE-209FD455CF59}" type="pres">
      <dgm:prSet presAssocID="{23128454-78B5-48FC-BDA3-CB80B2FADC58}" presName="outerBox" presStyleCnt="0"/>
      <dgm:spPr/>
      <dgm:t>
        <a:bodyPr/>
        <a:lstStyle/>
        <a:p>
          <a:endParaRPr lang="en-US"/>
        </a:p>
      </dgm:t>
    </dgm:pt>
    <dgm:pt modelId="{B3439CEA-22E8-4024-9C50-EA189B131FC6}" type="pres">
      <dgm:prSet presAssocID="{23128454-78B5-48FC-BDA3-CB80B2FADC58}" presName="outerBoxParent" presStyleLbl="node1" presStyleIdx="0" presStyleCnt="2"/>
      <dgm:spPr/>
      <dgm:t>
        <a:bodyPr/>
        <a:lstStyle/>
        <a:p>
          <a:endParaRPr lang="en-US"/>
        </a:p>
      </dgm:t>
    </dgm:pt>
    <dgm:pt modelId="{DF021E4E-B5E7-46BE-A71E-5B7EC026718A}" type="pres">
      <dgm:prSet presAssocID="{23128454-78B5-48FC-BDA3-CB80B2FADC58}" presName="outerBoxChildren" presStyleCnt="0"/>
      <dgm:spPr/>
      <dgm:t>
        <a:bodyPr/>
        <a:lstStyle/>
        <a:p>
          <a:endParaRPr lang="en-US"/>
        </a:p>
      </dgm:t>
    </dgm:pt>
    <dgm:pt modelId="{3089402B-0C8E-479D-A214-EC30AF24EAEF}" type="pres">
      <dgm:prSet presAssocID="{5769322E-426F-4B33-B60D-917906C07392}" presName="oChild" presStyleLbl="fgAcc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82F1F6-8319-4493-86A0-A23A6B0496DE}" type="pres">
      <dgm:prSet presAssocID="{61B84FC8-B2F4-4F60-904C-F719206B4CBE}" presName="outerSibTrans" presStyleCnt="0"/>
      <dgm:spPr/>
      <dgm:t>
        <a:bodyPr/>
        <a:lstStyle/>
        <a:p>
          <a:endParaRPr lang="en-US"/>
        </a:p>
      </dgm:t>
    </dgm:pt>
    <dgm:pt modelId="{78331F40-5CE3-42A1-B521-0D11EDFCC17E}" type="pres">
      <dgm:prSet presAssocID="{67EBF92C-87B2-46D6-950E-912FD9DF1E6C}" presName="oChild" presStyleLbl="fgAcc1" presStyleIdx="1" presStyleCnt="8" custLinFactNeighborX="0" custLinFactNeighborY="49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9BA93F-3781-4CD3-B656-E465E15EAEC2}" type="pres">
      <dgm:prSet presAssocID="{3A27722D-7A58-40FF-9563-E33D37049414}" presName="outerSibTrans" presStyleCnt="0"/>
      <dgm:spPr/>
      <dgm:t>
        <a:bodyPr/>
        <a:lstStyle/>
        <a:p>
          <a:endParaRPr lang="en-US"/>
        </a:p>
      </dgm:t>
    </dgm:pt>
    <dgm:pt modelId="{E09574A8-CE0B-4530-8F57-A3D7C190B67C}" type="pres">
      <dgm:prSet presAssocID="{4FC936D6-D0D1-4586-8A9A-A36E0394B072}" presName="oChild" presStyleLbl="fgAcc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F4E26-4A40-4D58-A848-C8B2EDB82BA7}" type="pres">
      <dgm:prSet presAssocID="{23128454-78B5-48FC-BDA3-CB80B2FADC58}" presName="middleBox" presStyleCnt="0"/>
      <dgm:spPr/>
      <dgm:t>
        <a:bodyPr/>
        <a:lstStyle/>
        <a:p>
          <a:endParaRPr lang="en-US"/>
        </a:p>
      </dgm:t>
    </dgm:pt>
    <dgm:pt modelId="{4F0DE2BC-8534-4D9D-9404-ED70B54874D0}" type="pres">
      <dgm:prSet presAssocID="{23128454-78B5-48FC-BDA3-CB80B2FADC58}" presName="middleBoxParent" presStyleLbl="node1" presStyleIdx="1" presStyleCnt="2"/>
      <dgm:spPr/>
      <dgm:t>
        <a:bodyPr/>
        <a:lstStyle/>
        <a:p>
          <a:endParaRPr lang="en-US"/>
        </a:p>
      </dgm:t>
    </dgm:pt>
    <dgm:pt modelId="{E34902A8-8EFF-4416-8201-B59FCE4E620F}" type="pres">
      <dgm:prSet presAssocID="{23128454-78B5-48FC-BDA3-CB80B2FADC58}" presName="middleBoxChildren" presStyleCnt="0"/>
      <dgm:spPr/>
      <dgm:t>
        <a:bodyPr/>
        <a:lstStyle/>
        <a:p>
          <a:endParaRPr lang="en-US"/>
        </a:p>
      </dgm:t>
    </dgm:pt>
    <dgm:pt modelId="{BDDC9E94-FCAF-43B4-99DF-FD3D90A53218}" type="pres">
      <dgm:prSet presAssocID="{3AFB310F-780A-4983-BAEB-812C0F95AFB4}" presName="mChild" presStyleLbl="fg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E3EA-74BA-4A21-858B-AD46D1E2BB0D}" type="pres">
      <dgm:prSet presAssocID="{FFBBC094-0C2F-4B53-A99C-5813DB406EAE}" presName="middleSibTrans" presStyleCnt="0"/>
      <dgm:spPr/>
      <dgm:t>
        <a:bodyPr/>
        <a:lstStyle/>
        <a:p>
          <a:endParaRPr lang="en-US"/>
        </a:p>
      </dgm:t>
    </dgm:pt>
    <dgm:pt modelId="{B0D584F3-5EA9-402E-8D32-7615BC688F85}" type="pres">
      <dgm:prSet presAssocID="{6112AD87-977A-4A2A-8CF1-0D41B56024BA}" presName="mChild" presStyleLbl="fgAcc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40BFA-B001-42DE-869D-6C5E6AE15CC2}" type="pres">
      <dgm:prSet presAssocID="{8345942C-1C4F-4DA3-8FEF-69A50758CEA1}" presName="middleSibTrans" presStyleCnt="0"/>
      <dgm:spPr/>
      <dgm:t>
        <a:bodyPr/>
        <a:lstStyle/>
        <a:p>
          <a:endParaRPr lang="en-US"/>
        </a:p>
      </dgm:t>
    </dgm:pt>
    <dgm:pt modelId="{5E6D1A22-EF25-4A08-87E4-91206B9F81BE}" type="pres">
      <dgm:prSet presAssocID="{AD988036-119E-4D7B-B863-614E52EAFD1F}" presName="mChild" presStyleLbl="fgAcc1" presStyleIdx="5" presStyleCnt="8" custLinFactNeighborX="-858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7171A-0572-40B4-9C95-B37D19823B20}" type="pres">
      <dgm:prSet presAssocID="{12A8C03E-8B6D-4C38-8A8A-69B6570FD4BA}" presName="middleSibTrans" presStyleCnt="0"/>
      <dgm:spPr/>
      <dgm:t>
        <a:bodyPr/>
        <a:lstStyle/>
        <a:p>
          <a:endParaRPr lang="en-US"/>
        </a:p>
      </dgm:t>
    </dgm:pt>
    <dgm:pt modelId="{4D9605A2-4D0E-44EF-AB8C-EA781A73AACE}" type="pres">
      <dgm:prSet presAssocID="{255D9D06-5E19-460E-9895-64203C786330}" presName="mChild" presStyleLbl="fgAcc1" presStyleIdx="6" presStyleCnt="8" custLinFactX="876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64195-1804-46B3-B080-FF09A8D24073}" type="pres">
      <dgm:prSet presAssocID="{0CE31793-B07B-4835-AC99-929A265D25E2}" presName="middleSibTrans" presStyleCnt="0"/>
      <dgm:spPr/>
      <dgm:t>
        <a:bodyPr/>
        <a:lstStyle/>
        <a:p>
          <a:endParaRPr lang="en-US"/>
        </a:p>
      </dgm:t>
    </dgm:pt>
    <dgm:pt modelId="{788F94FB-C600-466F-AC1A-B81A3B9BD290}" type="pres">
      <dgm:prSet presAssocID="{4B16337E-1540-400F-8CFC-02D0934791C1}" presName="mChild" presStyleLbl="fgAcc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ECBDAE-6D84-4CBF-B43E-F63EE0E971AA}" type="presOf" srcId="{67EBF92C-87B2-46D6-950E-912FD9DF1E6C}" destId="{78331F40-5CE3-42A1-B521-0D11EDFCC17E}" srcOrd="0" destOrd="0" presId="urn:microsoft.com/office/officeart/2005/8/layout/target2"/>
    <dgm:cxn modelId="{86FE2583-C4E3-4DAE-8C0F-BAD57951F2B0}" type="presOf" srcId="{5769322E-426F-4B33-B60D-917906C07392}" destId="{3089402B-0C8E-479D-A214-EC30AF24EAEF}" srcOrd="0" destOrd="0" presId="urn:microsoft.com/office/officeart/2005/8/layout/target2"/>
    <dgm:cxn modelId="{1FE4EB17-A2E5-499A-9D2E-09C6A3810871}" srcId="{23128454-78B5-48FC-BDA3-CB80B2FADC58}" destId="{C9981910-27DA-4776-8E28-DB70B58120E8}" srcOrd="0" destOrd="0" parTransId="{E672FD80-A707-487A-8FF9-9EE7B0765B0E}" sibTransId="{6CB0AC55-73C1-459E-88D9-4C7541FBFF7D}"/>
    <dgm:cxn modelId="{458A5E1F-2C0E-4235-AB3D-8F791BE1CD82}" type="presOf" srcId="{23128454-78B5-48FC-BDA3-CB80B2FADC58}" destId="{8B033A32-6F9F-4E01-AA03-3E1E2CDE4DB3}" srcOrd="0" destOrd="0" presId="urn:microsoft.com/office/officeart/2005/8/layout/target2"/>
    <dgm:cxn modelId="{6975C804-ABB1-4E55-9D33-3E259EE672BE}" type="presOf" srcId="{255D9D06-5E19-460E-9895-64203C786330}" destId="{4D9605A2-4D0E-44EF-AB8C-EA781A73AACE}" srcOrd="0" destOrd="0" presId="urn:microsoft.com/office/officeart/2005/8/layout/target2"/>
    <dgm:cxn modelId="{ED9DCF88-E763-4F88-93F6-F2F9F447C9DB}" srcId="{C9981910-27DA-4776-8E28-DB70B58120E8}" destId="{4FC936D6-D0D1-4586-8A9A-A36E0394B072}" srcOrd="2" destOrd="0" parTransId="{E17142ED-7C3A-4E6D-8797-E358FBBAF7BA}" sibTransId="{022C77A9-6B3F-45C6-B12D-AF1025932FB2}"/>
    <dgm:cxn modelId="{B87CD501-5DCC-4DA5-A114-06E5CA0092BC}" srcId="{C9981910-27DA-4776-8E28-DB70B58120E8}" destId="{5769322E-426F-4B33-B60D-917906C07392}" srcOrd="0" destOrd="0" parTransId="{6573EEFB-B5A3-4B57-8D68-1D73F4AAD20B}" sibTransId="{61B84FC8-B2F4-4F60-904C-F719206B4CBE}"/>
    <dgm:cxn modelId="{D7A6A27D-3140-4803-A0E5-0F87B1A9BC9A}" type="presOf" srcId="{AD988036-119E-4D7B-B863-614E52EAFD1F}" destId="{5E6D1A22-EF25-4A08-87E4-91206B9F81BE}" srcOrd="0" destOrd="0" presId="urn:microsoft.com/office/officeart/2005/8/layout/target2"/>
    <dgm:cxn modelId="{BFDA649D-809B-4314-8E31-ED6CAC55715F}" srcId="{2DB2801F-B089-43E8-80E5-96BABCD2F938}" destId="{3AFB310F-780A-4983-BAEB-812C0F95AFB4}" srcOrd="0" destOrd="0" parTransId="{C89FFE2D-4AD7-4E4F-8CC7-1A3B011CDA3F}" sibTransId="{FFBBC094-0C2F-4B53-A99C-5813DB406EAE}"/>
    <dgm:cxn modelId="{A23E96B6-CA8E-44D6-9C32-C3577CAB1E01}" srcId="{C9981910-27DA-4776-8E28-DB70B58120E8}" destId="{67EBF92C-87B2-46D6-950E-912FD9DF1E6C}" srcOrd="1" destOrd="0" parTransId="{EA013768-5FC6-44FB-BF2E-75A789AFDE08}" sibTransId="{3A27722D-7A58-40FF-9563-E33D37049414}"/>
    <dgm:cxn modelId="{C9488299-BDB8-4A7F-BD6B-CA9FD85AA7B9}" srcId="{2DB2801F-B089-43E8-80E5-96BABCD2F938}" destId="{AD988036-119E-4D7B-B863-614E52EAFD1F}" srcOrd="2" destOrd="0" parTransId="{62700FCD-D0DE-475B-9FF0-3B22C4FB5D7E}" sibTransId="{12A8C03E-8B6D-4C38-8A8A-69B6570FD4BA}"/>
    <dgm:cxn modelId="{2FC75861-9FBA-4AF9-838C-0E9B7037340E}" type="presOf" srcId="{C9981910-27DA-4776-8E28-DB70B58120E8}" destId="{B3439CEA-22E8-4024-9C50-EA189B131FC6}" srcOrd="0" destOrd="0" presId="urn:microsoft.com/office/officeart/2005/8/layout/target2"/>
    <dgm:cxn modelId="{48401228-2137-4084-A14A-E0719A62CE05}" srcId="{2DB2801F-B089-43E8-80E5-96BABCD2F938}" destId="{6112AD87-977A-4A2A-8CF1-0D41B56024BA}" srcOrd="1" destOrd="0" parTransId="{A211FC28-6B4D-4D46-BBA7-41E4B2BB7A92}" sibTransId="{8345942C-1C4F-4DA3-8FEF-69A50758CEA1}"/>
    <dgm:cxn modelId="{0F6FFBC3-7E58-4807-8440-689A2C7486CA}" srcId="{2DB2801F-B089-43E8-80E5-96BABCD2F938}" destId="{255D9D06-5E19-460E-9895-64203C786330}" srcOrd="3" destOrd="0" parTransId="{71C095B2-D0BD-4CAD-AE20-BCE6E11D8860}" sibTransId="{0CE31793-B07B-4835-AC99-929A265D25E2}"/>
    <dgm:cxn modelId="{0F4D300C-952D-44D1-8738-86F2A76E00FF}" srcId="{23128454-78B5-48FC-BDA3-CB80B2FADC58}" destId="{2DB2801F-B089-43E8-80E5-96BABCD2F938}" srcOrd="1" destOrd="0" parTransId="{DC841FCB-6AEC-4E32-A073-3AC70BDFA810}" sibTransId="{AC26435C-658A-4717-AFC6-79C7E9297EA1}"/>
    <dgm:cxn modelId="{C9BA63DF-8744-4E89-8315-689F12D2B4C4}" type="presOf" srcId="{2DB2801F-B089-43E8-80E5-96BABCD2F938}" destId="{4F0DE2BC-8534-4D9D-9404-ED70B54874D0}" srcOrd="0" destOrd="0" presId="urn:microsoft.com/office/officeart/2005/8/layout/target2"/>
    <dgm:cxn modelId="{DD6EAD54-96C3-488C-94C8-D67328E265FE}" srcId="{2DB2801F-B089-43E8-80E5-96BABCD2F938}" destId="{4B16337E-1540-400F-8CFC-02D0934791C1}" srcOrd="4" destOrd="0" parTransId="{3B26A035-C634-4AE2-97A4-E2B23BCC4757}" sibTransId="{B6C95069-86F3-4DDC-AD58-90E89C06FE7A}"/>
    <dgm:cxn modelId="{E923797B-C3CE-491F-9E63-91D141C4572F}" type="presOf" srcId="{4B16337E-1540-400F-8CFC-02D0934791C1}" destId="{788F94FB-C600-466F-AC1A-B81A3B9BD290}" srcOrd="0" destOrd="0" presId="urn:microsoft.com/office/officeart/2005/8/layout/target2"/>
    <dgm:cxn modelId="{BD4F301D-27CB-4DC4-BB5A-0197B100173C}" type="presOf" srcId="{6112AD87-977A-4A2A-8CF1-0D41B56024BA}" destId="{B0D584F3-5EA9-402E-8D32-7615BC688F85}" srcOrd="0" destOrd="0" presId="urn:microsoft.com/office/officeart/2005/8/layout/target2"/>
    <dgm:cxn modelId="{3FB2AC5A-7653-4751-88E2-84E576BB2D9C}" type="presOf" srcId="{4FC936D6-D0D1-4586-8A9A-A36E0394B072}" destId="{E09574A8-CE0B-4530-8F57-A3D7C190B67C}" srcOrd="0" destOrd="0" presId="urn:microsoft.com/office/officeart/2005/8/layout/target2"/>
    <dgm:cxn modelId="{179E1ED7-2434-42D7-901B-A4CAE7DBAD47}" type="presOf" srcId="{3AFB310F-780A-4983-BAEB-812C0F95AFB4}" destId="{BDDC9E94-FCAF-43B4-99DF-FD3D90A53218}" srcOrd="0" destOrd="0" presId="urn:microsoft.com/office/officeart/2005/8/layout/target2"/>
    <dgm:cxn modelId="{FCEB9D8A-67FF-491C-A40E-8FBD893E6550}" type="presParOf" srcId="{8B033A32-6F9F-4E01-AA03-3E1E2CDE4DB3}" destId="{D04C34F6-94DF-423F-A6CE-209FD455CF59}" srcOrd="0" destOrd="0" presId="urn:microsoft.com/office/officeart/2005/8/layout/target2"/>
    <dgm:cxn modelId="{2E027C1F-77DD-448B-B08E-8BD6951A02A5}" type="presParOf" srcId="{D04C34F6-94DF-423F-A6CE-209FD455CF59}" destId="{B3439CEA-22E8-4024-9C50-EA189B131FC6}" srcOrd="0" destOrd="0" presId="urn:microsoft.com/office/officeart/2005/8/layout/target2"/>
    <dgm:cxn modelId="{FA0C8892-8D93-4CC0-8D07-E6B312519C46}" type="presParOf" srcId="{D04C34F6-94DF-423F-A6CE-209FD455CF59}" destId="{DF021E4E-B5E7-46BE-A71E-5B7EC026718A}" srcOrd="1" destOrd="0" presId="urn:microsoft.com/office/officeart/2005/8/layout/target2"/>
    <dgm:cxn modelId="{FB0ADD5E-E9DE-489D-8DDB-A573A06F90FC}" type="presParOf" srcId="{DF021E4E-B5E7-46BE-A71E-5B7EC026718A}" destId="{3089402B-0C8E-479D-A214-EC30AF24EAEF}" srcOrd="0" destOrd="0" presId="urn:microsoft.com/office/officeart/2005/8/layout/target2"/>
    <dgm:cxn modelId="{E546D24A-8977-493D-9114-66071F64581A}" type="presParOf" srcId="{DF021E4E-B5E7-46BE-A71E-5B7EC026718A}" destId="{D282F1F6-8319-4493-86A0-A23A6B0496DE}" srcOrd="1" destOrd="0" presId="urn:microsoft.com/office/officeart/2005/8/layout/target2"/>
    <dgm:cxn modelId="{2E443485-1173-475F-B5ED-E7CC66BDE646}" type="presParOf" srcId="{DF021E4E-B5E7-46BE-A71E-5B7EC026718A}" destId="{78331F40-5CE3-42A1-B521-0D11EDFCC17E}" srcOrd="2" destOrd="0" presId="urn:microsoft.com/office/officeart/2005/8/layout/target2"/>
    <dgm:cxn modelId="{95CF60DC-F562-408A-BDEF-811AB01D4C22}" type="presParOf" srcId="{DF021E4E-B5E7-46BE-A71E-5B7EC026718A}" destId="{C49BA93F-3781-4CD3-B656-E465E15EAEC2}" srcOrd="3" destOrd="0" presId="urn:microsoft.com/office/officeart/2005/8/layout/target2"/>
    <dgm:cxn modelId="{347CE885-7D2A-406B-8FEB-7C7E3A8D968B}" type="presParOf" srcId="{DF021E4E-B5E7-46BE-A71E-5B7EC026718A}" destId="{E09574A8-CE0B-4530-8F57-A3D7C190B67C}" srcOrd="4" destOrd="0" presId="urn:microsoft.com/office/officeart/2005/8/layout/target2"/>
    <dgm:cxn modelId="{0D8A8FDA-BF3A-468C-A6E2-0DE163B2A054}" type="presParOf" srcId="{8B033A32-6F9F-4E01-AA03-3E1E2CDE4DB3}" destId="{C34F4E26-4A40-4D58-A848-C8B2EDB82BA7}" srcOrd="1" destOrd="0" presId="urn:microsoft.com/office/officeart/2005/8/layout/target2"/>
    <dgm:cxn modelId="{CC1A3452-9D29-42A0-A257-E19CD45117AF}" type="presParOf" srcId="{C34F4E26-4A40-4D58-A848-C8B2EDB82BA7}" destId="{4F0DE2BC-8534-4D9D-9404-ED70B54874D0}" srcOrd="0" destOrd="0" presId="urn:microsoft.com/office/officeart/2005/8/layout/target2"/>
    <dgm:cxn modelId="{5C309E45-4DBB-4D83-A711-8776BE1A8557}" type="presParOf" srcId="{C34F4E26-4A40-4D58-A848-C8B2EDB82BA7}" destId="{E34902A8-8EFF-4416-8201-B59FCE4E620F}" srcOrd="1" destOrd="0" presId="urn:microsoft.com/office/officeart/2005/8/layout/target2"/>
    <dgm:cxn modelId="{F2A535CD-9328-4AF1-A7A9-FCC3C2515EA1}" type="presParOf" srcId="{E34902A8-8EFF-4416-8201-B59FCE4E620F}" destId="{BDDC9E94-FCAF-43B4-99DF-FD3D90A53218}" srcOrd="0" destOrd="0" presId="urn:microsoft.com/office/officeart/2005/8/layout/target2"/>
    <dgm:cxn modelId="{69E1667E-8CC2-46FA-B1E6-47BE440E23BE}" type="presParOf" srcId="{E34902A8-8EFF-4416-8201-B59FCE4E620F}" destId="{2255E3EA-74BA-4A21-858B-AD46D1E2BB0D}" srcOrd="1" destOrd="0" presId="urn:microsoft.com/office/officeart/2005/8/layout/target2"/>
    <dgm:cxn modelId="{7059942D-57C3-4624-826F-75917A81CE79}" type="presParOf" srcId="{E34902A8-8EFF-4416-8201-B59FCE4E620F}" destId="{B0D584F3-5EA9-402E-8D32-7615BC688F85}" srcOrd="2" destOrd="0" presId="urn:microsoft.com/office/officeart/2005/8/layout/target2"/>
    <dgm:cxn modelId="{8E1AA860-31BF-4224-B476-62650BB37135}" type="presParOf" srcId="{E34902A8-8EFF-4416-8201-B59FCE4E620F}" destId="{CE340BFA-B001-42DE-869D-6C5E6AE15CC2}" srcOrd="3" destOrd="0" presId="urn:microsoft.com/office/officeart/2005/8/layout/target2"/>
    <dgm:cxn modelId="{D8CB6B99-0181-4259-A1D3-CA110E8C6F12}" type="presParOf" srcId="{E34902A8-8EFF-4416-8201-B59FCE4E620F}" destId="{5E6D1A22-EF25-4A08-87E4-91206B9F81BE}" srcOrd="4" destOrd="0" presId="urn:microsoft.com/office/officeart/2005/8/layout/target2"/>
    <dgm:cxn modelId="{9AD63DD6-1F91-4F9B-B5CB-37656F24703A}" type="presParOf" srcId="{E34902A8-8EFF-4416-8201-B59FCE4E620F}" destId="{91B7171A-0572-40B4-9C95-B37D19823B20}" srcOrd="5" destOrd="0" presId="urn:microsoft.com/office/officeart/2005/8/layout/target2"/>
    <dgm:cxn modelId="{EAF3B376-7A94-4B70-A33F-F4DB048C390D}" type="presParOf" srcId="{E34902A8-8EFF-4416-8201-B59FCE4E620F}" destId="{4D9605A2-4D0E-44EF-AB8C-EA781A73AACE}" srcOrd="6" destOrd="0" presId="urn:microsoft.com/office/officeart/2005/8/layout/target2"/>
    <dgm:cxn modelId="{991A95C0-4917-402C-8721-69AA9145E9AD}" type="presParOf" srcId="{E34902A8-8EFF-4416-8201-B59FCE4E620F}" destId="{B7864195-1804-46B3-B080-FF09A8D24073}" srcOrd="7" destOrd="0" presId="urn:microsoft.com/office/officeart/2005/8/layout/target2"/>
    <dgm:cxn modelId="{6CBA885D-A551-4722-999D-C8FEDA33D944}" type="presParOf" srcId="{E34902A8-8EFF-4416-8201-B59FCE4E620F}" destId="{788F94FB-C600-466F-AC1A-B81A3B9BD290}" srcOrd="8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3128454-78B5-48FC-BDA3-CB80B2FADC58}" type="doc">
      <dgm:prSet loTypeId="urn:microsoft.com/office/officeart/2005/8/layout/target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112AD87-977A-4A2A-8CF1-0D41B56024BA}">
      <dgm:prSet phldrT="[Text]" custT="1"/>
      <dgm:spPr/>
      <dgm:t>
        <a:bodyPr/>
        <a:lstStyle/>
        <a:p>
          <a:r>
            <a:rPr lang="en-US" sz="1300" dirty="0" smtClean="0"/>
            <a:t>Wind Energy &amp; Turbine Technology (Alfred, Clinton and HVCC)</a:t>
          </a:r>
          <a:endParaRPr lang="en-US" sz="1300" dirty="0"/>
        </a:p>
      </dgm:t>
    </dgm:pt>
    <dgm:pt modelId="{8345942C-1C4F-4DA3-8FEF-69A50758CEA1}" type="sibTrans" cxnId="{48401228-2137-4084-A14A-E0719A62CE05}">
      <dgm:prSet/>
      <dgm:spPr/>
      <dgm:t>
        <a:bodyPr/>
        <a:lstStyle/>
        <a:p>
          <a:endParaRPr lang="en-US"/>
        </a:p>
      </dgm:t>
    </dgm:pt>
    <dgm:pt modelId="{A211FC28-6B4D-4D46-BBA7-41E4B2BB7A92}" type="parTrans" cxnId="{48401228-2137-4084-A14A-E0719A62CE05}">
      <dgm:prSet/>
      <dgm:spPr/>
      <dgm:t>
        <a:bodyPr/>
        <a:lstStyle/>
        <a:p>
          <a:endParaRPr lang="en-US"/>
        </a:p>
      </dgm:t>
    </dgm:pt>
    <dgm:pt modelId="{3AFB310F-780A-4983-BAEB-812C0F95AFB4}">
      <dgm:prSet phldrT="[Text]" custT="1"/>
      <dgm:spPr/>
      <dgm:t>
        <a:bodyPr/>
        <a:lstStyle/>
        <a:p>
          <a:r>
            <a:rPr lang="en-US" sz="1300" dirty="0" smtClean="0"/>
            <a:t>Renewable Energy Technologies (Canton, Clinton, Jefferson, Morrisville)</a:t>
          </a:r>
          <a:endParaRPr lang="en-US" sz="1300" dirty="0"/>
        </a:p>
      </dgm:t>
    </dgm:pt>
    <dgm:pt modelId="{FFBBC094-0C2F-4B53-A99C-5813DB406EAE}" type="sibTrans" cxnId="{BFDA649D-809B-4314-8E31-ED6CAC55715F}">
      <dgm:prSet/>
      <dgm:spPr/>
      <dgm:t>
        <a:bodyPr/>
        <a:lstStyle/>
        <a:p>
          <a:endParaRPr lang="en-US"/>
        </a:p>
      </dgm:t>
    </dgm:pt>
    <dgm:pt modelId="{C89FFE2D-4AD7-4E4F-8CC7-1A3B011CDA3F}" type="parTrans" cxnId="{BFDA649D-809B-4314-8E31-ED6CAC55715F}">
      <dgm:prSet/>
      <dgm:spPr/>
      <dgm:t>
        <a:bodyPr/>
        <a:lstStyle/>
        <a:p>
          <a:endParaRPr lang="en-US"/>
        </a:p>
      </dgm:t>
    </dgm:pt>
    <dgm:pt modelId="{2DB2801F-B089-43E8-80E5-96BABCD2F938}">
      <dgm:prSet phldrT="[Text]" custT="1"/>
      <dgm:spPr/>
      <dgm:t>
        <a:bodyPr/>
        <a:lstStyle/>
        <a:p>
          <a:r>
            <a:rPr lang="en-US" sz="3200" dirty="0" smtClean="0"/>
            <a:t>SUNY Program Options</a:t>
          </a:r>
          <a:endParaRPr lang="en-US" sz="3200" dirty="0"/>
        </a:p>
      </dgm:t>
    </dgm:pt>
    <dgm:pt modelId="{AC26435C-658A-4717-AFC6-79C7E9297EA1}" type="sibTrans" cxnId="{0F4D300C-952D-44D1-8738-86F2A76E00FF}">
      <dgm:prSet/>
      <dgm:spPr/>
      <dgm:t>
        <a:bodyPr/>
        <a:lstStyle/>
        <a:p>
          <a:endParaRPr lang="en-US"/>
        </a:p>
      </dgm:t>
    </dgm:pt>
    <dgm:pt modelId="{DC841FCB-6AEC-4E32-A073-3AC70BDFA810}" type="parTrans" cxnId="{0F4D300C-952D-44D1-8738-86F2A76E00FF}">
      <dgm:prSet/>
      <dgm:spPr/>
      <dgm:t>
        <a:bodyPr/>
        <a:lstStyle/>
        <a:p>
          <a:endParaRPr lang="en-US"/>
        </a:p>
      </dgm:t>
    </dgm:pt>
    <dgm:pt modelId="{67EBF92C-87B2-46D6-950E-912FD9DF1E6C}">
      <dgm:prSet phldrT="[Text]" custT="1"/>
      <dgm:spPr/>
      <dgm:t>
        <a:bodyPr/>
        <a:lstStyle/>
        <a:p>
          <a:r>
            <a:rPr lang="en-US" sz="1400" dirty="0" smtClean="0"/>
            <a:t>Forestry	</a:t>
          </a:r>
          <a:endParaRPr lang="en-US" sz="1400" dirty="0"/>
        </a:p>
      </dgm:t>
    </dgm:pt>
    <dgm:pt modelId="{3A27722D-7A58-40FF-9563-E33D37049414}" type="sibTrans" cxnId="{A23E96B6-CA8E-44D6-9C32-C3577CAB1E01}">
      <dgm:prSet/>
      <dgm:spPr/>
      <dgm:t>
        <a:bodyPr/>
        <a:lstStyle/>
        <a:p>
          <a:endParaRPr lang="en-US"/>
        </a:p>
      </dgm:t>
    </dgm:pt>
    <dgm:pt modelId="{EA013768-5FC6-44FB-BF2E-75A789AFDE08}" type="parTrans" cxnId="{A23E96B6-CA8E-44D6-9C32-C3577CAB1E01}">
      <dgm:prSet/>
      <dgm:spPr/>
      <dgm:t>
        <a:bodyPr/>
        <a:lstStyle/>
        <a:p>
          <a:endParaRPr lang="en-US"/>
        </a:p>
      </dgm:t>
    </dgm:pt>
    <dgm:pt modelId="{5769322E-426F-4B33-B60D-917906C07392}">
      <dgm:prSet phldrT="[Text]" custT="1"/>
      <dgm:spPr/>
      <dgm:t>
        <a:bodyPr/>
        <a:lstStyle/>
        <a:p>
          <a:r>
            <a:rPr lang="en-US" sz="1400" dirty="0" smtClean="0"/>
            <a:t>Conservation</a:t>
          </a:r>
          <a:endParaRPr lang="en-US" sz="1400" dirty="0"/>
        </a:p>
      </dgm:t>
    </dgm:pt>
    <dgm:pt modelId="{61B84FC8-B2F4-4F60-904C-F719206B4CBE}" type="sibTrans" cxnId="{B87CD501-5DCC-4DA5-A114-06E5CA0092BC}">
      <dgm:prSet/>
      <dgm:spPr/>
      <dgm:t>
        <a:bodyPr/>
        <a:lstStyle/>
        <a:p>
          <a:endParaRPr lang="en-US"/>
        </a:p>
      </dgm:t>
    </dgm:pt>
    <dgm:pt modelId="{6573EEFB-B5A3-4B57-8D68-1D73F4AAD20B}" type="parTrans" cxnId="{B87CD501-5DCC-4DA5-A114-06E5CA0092BC}">
      <dgm:prSet/>
      <dgm:spPr/>
      <dgm:t>
        <a:bodyPr/>
        <a:lstStyle/>
        <a:p>
          <a:endParaRPr lang="en-US"/>
        </a:p>
      </dgm:t>
    </dgm:pt>
    <dgm:pt modelId="{C9981910-27DA-4776-8E28-DB70B58120E8}">
      <dgm:prSet phldrT="[Text]" custT="1"/>
      <dgm:spPr/>
      <dgm:t>
        <a:bodyPr/>
        <a:lstStyle/>
        <a:p>
          <a:r>
            <a:rPr lang="en-US" sz="3200" dirty="0" smtClean="0"/>
            <a:t>Green Energy</a:t>
          </a:r>
          <a:endParaRPr lang="en-US" sz="3200" dirty="0"/>
        </a:p>
      </dgm:t>
    </dgm:pt>
    <dgm:pt modelId="{6CB0AC55-73C1-459E-88D9-4C7541FBFF7D}" type="sibTrans" cxnId="{1FE4EB17-A2E5-499A-9D2E-09C6A3810871}">
      <dgm:prSet/>
      <dgm:spPr/>
      <dgm:t>
        <a:bodyPr/>
        <a:lstStyle/>
        <a:p>
          <a:endParaRPr lang="en-US"/>
        </a:p>
      </dgm:t>
    </dgm:pt>
    <dgm:pt modelId="{E672FD80-A707-487A-8FF9-9EE7B0765B0E}" type="parTrans" cxnId="{1FE4EB17-A2E5-499A-9D2E-09C6A3810871}">
      <dgm:prSet/>
      <dgm:spPr/>
      <dgm:t>
        <a:bodyPr/>
        <a:lstStyle/>
        <a:p>
          <a:endParaRPr lang="en-US"/>
        </a:p>
      </dgm:t>
    </dgm:pt>
    <dgm:pt modelId="{4B16337E-1540-400F-8CFC-02D0934791C1}">
      <dgm:prSet phldrT="[Text]" custT="1"/>
      <dgm:spPr/>
      <dgm:t>
        <a:bodyPr/>
        <a:lstStyle/>
        <a:p>
          <a:r>
            <a:rPr lang="en-US" sz="1300" dirty="0" smtClean="0"/>
            <a:t>Alternative Energy (Schenectady)</a:t>
          </a:r>
          <a:endParaRPr lang="en-US" sz="1300" dirty="0"/>
        </a:p>
      </dgm:t>
    </dgm:pt>
    <dgm:pt modelId="{3B26A035-C634-4AE2-97A4-E2B23BCC4757}" type="parTrans" cxnId="{DD6EAD54-96C3-488C-94C8-D67328E265FE}">
      <dgm:prSet/>
      <dgm:spPr/>
      <dgm:t>
        <a:bodyPr/>
        <a:lstStyle/>
        <a:p>
          <a:endParaRPr lang="en-US"/>
        </a:p>
      </dgm:t>
    </dgm:pt>
    <dgm:pt modelId="{B6C95069-86F3-4DDC-AD58-90E89C06FE7A}" type="sibTrans" cxnId="{DD6EAD54-96C3-488C-94C8-D67328E265FE}">
      <dgm:prSet/>
      <dgm:spPr/>
      <dgm:t>
        <a:bodyPr/>
        <a:lstStyle/>
        <a:p>
          <a:endParaRPr lang="en-US"/>
        </a:p>
      </dgm:t>
    </dgm:pt>
    <dgm:pt modelId="{AD988036-119E-4D7B-B863-614E52EAFD1F}">
      <dgm:prSet phldrT="[Text]" custT="1"/>
      <dgm:spPr/>
      <dgm:t>
        <a:bodyPr/>
        <a:lstStyle/>
        <a:p>
          <a:r>
            <a:rPr lang="en-US" sz="1300" dirty="0" smtClean="0"/>
            <a:t>Green Building Maintenance &amp; Management (Erie, Sullivan, Ulster)</a:t>
          </a:r>
          <a:endParaRPr lang="en-US" sz="1300" dirty="0"/>
        </a:p>
      </dgm:t>
    </dgm:pt>
    <dgm:pt modelId="{62700FCD-D0DE-475B-9FF0-3B22C4FB5D7E}" type="parTrans" cxnId="{C9488299-BDB8-4A7F-BD6B-CA9FD85AA7B9}">
      <dgm:prSet/>
      <dgm:spPr/>
      <dgm:t>
        <a:bodyPr/>
        <a:lstStyle/>
        <a:p>
          <a:endParaRPr lang="en-US"/>
        </a:p>
      </dgm:t>
    </dgm:pt>
    <dgm:pt modelId="{12A8C03E-8B6D-4C38-8A8A-69B6570FD4BA}" type="sibTrans" cxnId="{C9488299-BDB8-4A7F-BD6B-CA9FD85AA7B9}">
      <dgm:prSet/>
      <dgm:spPr/>
      <dgm:t>
        <a:bodyPr/>
        <a:lstStyle/>
        <a:p>
          <a:endParaRPr lang="en-US"/>
        </a:p>
      </dgm:t>
    </dgm:pt>
    <dgm:pt modelId="{255D9D06-5E19-460E-9895-64203C786330}">
      <dgm:prSet phldrT="[Text]" custT="1"/>
      <dgm:spPr/>
      <dgm:t>
        <a:bodyPr/>
        <a:lstStyle/>
        <a:p>
          <a:r>
            <a:rPr lang="en-US" sz="1200" dirty="0" smtClean="0"/>
            <a:t>Environmental Science and Forestry (Several CCs)</a:t>
          </a:r>
          <a:endParaRPr lang="en-US" sz="1200" dirty="0"/>
        </a:p>
      </dgm:t>
    </dgm:pt>
    <dgm:pt modelId="{71C095B2-D0BD-4CAD-AE20-BCE6E11D8860}" type="parTrans" cxnId="{0F6FFBC3-7E58-4807-8440-689A2C7486CA}">
      <dgm:prSet/>
      <dgm:spPr/>
      <dgm:t>
        <a:bodyPr/>
        <a:lstStyle/>
        <a:p>
          <a:endParaRPr lang="en-US"/>
        </a:p>
      </dgm:t>
    </dgm:pt>
    <dgm:pt modelId="{0CE31793-B07B-4835-AC99-929A265D25E2}" type="sibTrans" cxnId="{0F6FFBC3-7E58-4807-8440-689A2C7486CA}">
      <dgm:prSet/>
      <dgm:spPr/>
      <dgm:t>
        <a:bodyPr/>
        <a:lstStyle/>
        <a:p>
          <a:endParaRPr lang="en-US"/>
        </a:p>
      </dgm:t>
    </dgm:pt>
    <dgm:pt modelId="{C4B23A0D-179B-42C1-B5CF-3CAF98D28738}">
      <dgm:prSet phldrT="[Text]" custT="1"/>
      <dgm:spPr/>
      <dgm:t>
        <a:bodyPr/>
        <a:lstStyle/>
        <a:p>
          <a:r>
            <a:rPr lang="en-US" sz="1400" dirty="0" smtClean="0"/>
            <a:t>Green</a:t>
          </a:r>
          <a:br>
            <a:rPr lang="en-US" sz="1400" dirty="0" smtClean="0"/>
          </a:br>
          <a:r>
            <a:rPr lang="en-US" sz="1400" dirty="0" smtClean="0"/>
            <a:t>Building Maintenance</a:t>
          </a:r>
          <a:endParaRPr lang="en-US" sz="1400" dirty="0"/>
        </a:p>
      </dgm:t>
    </dgm:pt>
    <dgm:pt modelId="{6200BBCF-A85E-4284-AA9C-5E92FF604C60}" type="parTrans" cxnId="{F8CB5581-2D3E-4FE2-8C6E-2F16BDD4DBF7}">
      <dgm:prSet/>
      <dgm:spPr/>
      <dgm:t>
        <a:bodyPr/>
        <a:lstStyle/>
        <a:p>
          <a:endParaRPr lang="en-US"/>
        </a:p>
      </dgm:t>
    </dgm:pt>
    <dgm:pt modelId="{4EF24CA4-D0FF-4757-B43D-37FA3E8341E1}" type="sibTrans" cxnId="{F8CB5581-2D3E-4FE2-8C6E-2F16BDD4DBF7}">
      <dgm:prSet/>
      <dgm:spPr/>
      <dgm:t>
        <a:bodyPr/>
        <a:lstStyle/>
        <a:p>
          <a:endParaRPr lang="en-US"/>
        </a:p>
      </dgm:t>
    </dgm:pt>
    <dgm:pt modelId="{8B033A32-6F9F-4E01-AA03-3E1E2CDE4DB3}" type="pres">
      <dgm:prSet presAssocID="{23128454-78B5-48FC-BDA3-CB80B2FADC58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4C34F6-94DF-423F-A6CE-209FD455CF59}" type="pres">
      <dgm:prSet presAssocID="{23128454-78B5-48FC-BDA3-CB80B2FADC58}" presName="outerBox" presStyleCnt="0"/>
      <dgm:spPr/>
      <dgm:t>
        <a:bodyPr/>
        <a:lstStyle/>
        <a:p>
          <a:endParaRPr lang="en-US"/>
        </a:p>
      </dgm:t>
    </dgm:pt>
    <dgm:pt modelId="{B3439CEA-22E8-4024-9C50-EA189B131FC6}" type="pres">
      <dgm:prSet presAssocID="{23128454-78B5-48FC-BDA3-CB80B2FADC58}" presName="outerBoxParent" presStyleLbl="node1" presStyleIdx="0" presStyleCnt="2" custLinFactNeighborX="-2710" custLinFactNeighborY="819"/>
      <dgm:spPr/>
      <dgm:t>
        <a:bodyPr/>
        <a:lstStyle/>
        <a:p>
          <a:endParaRPr lang="en-US"/>
        </a:p>
      </dgm:t>
    </dgm:pt>
    <dgm:pt modelId="{DF021E4E-B5E7-46BE-A71E-5B7EC026718A}" type="pres">
      <dgm:prSet presAssocID="{23128454-78B5-48FC-BDA3-CB80B2FADC58}" presName="outerBoxChildren" presStyleCnt="0"/>
      <dgm:spPr/>
      <dgm:t>
        <a:bodyPr/>
        <a:lstStyle/>
        <a:p>
          <a:endParaRPr lang="en-US"/>
        </a:p>
      </dgm:t>
    </dgm:pt>
    <dgm:pt modelId="{3089402B-0C8E-479D-A214-EC30AF24EAEF}" type="pres">
      <dgm:prSet presAssocID="{5769322E-426F-4B33-B60D-917906C07392}" presName="oChild" presStyleLbl="fgAcc1" presStyleIdx="0" presStyleCnt="8" custLinFactNeighborX="-563" custLinFactNeighborY="-231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82F1F6-8319-4493-86A0-A23A6B0496DE}" type="pres">
      <dgm:prSet presAssocID="{61B84FC8-B2F4-4F60-904C-F719206B4CBE}" presName="outerSibTrans" presStyleCnt="0"/>
      <dgm:spPr/>
      <dgm:t>
        <a:bodyPr/>
        <a:lstStyle/>
        <a:p>
          <a:endParaRPr lang="en-US"/>
        </a:p>
      </dgm:t>
    </dgm:pt>
    <dgm:pt modelId="{78331F40-5CE3-42A1-B521-0D11EDFCC17E}" type="pres">
      <dgm:prSet presAssocID="{67EBF92C-87B2-46D6-950E-912FD9DF1E6C}" presName="oChild" presStyleLbl="fgAcc1" presStyleIdx="1" presStyleCnt="8" custLinFactNeighborX="0" custLinFactNeighborY="49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92B88D-5329-4944-A642-D161236D5597}" type="pres">
      <dgm:prSet presAssocID="{3A27722D-7A58-40FF-9563-E33D37049414}" presName="outerSibTrans" presStyleCnt="0"/>
      <dgm:spPr/>
      <dgm:t>
        <a:bodyPr/>
        <a:lstStyle/>
        <a:p>
          <a:endParaRPr lang="en-US"/>
        </a:p>
      </dgm:t>
    </dgm:pt>
    <dgm:pt modelId="{5DC44AE4-F80C-43A9-80AD-BC5EF1C410C9}" type="pres">
      <dgm:prSet presAssocID="{C4B23A0D-179B-42C1-B5CF-3CAF98D28738}" presName="oChild" presStyleLbl="fgAcc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F4E26-4A40-4D58-A848-C8B2EDB82BA7}" type="pres">
      <dgm:prSet presAssocID="{23128454-78B5-48FC-BDA3-CB80B2FADC58}" presName="middleBox" presStyleCnt="0"/>
      <dgm:spPr/>
      <dgm:t>
        <a:bodyPr/>
        <a:lstStyle/>
        <a:p>
          <a:endParaRPr lang="en-US"/>
        </a:p>
      </dgm:t>
    </dgm:pt>
    <dgm:pt modelId="{4F0DE2BC-8534-4D9D-9404-ED70B54874D0}" type="pres">
      <dgm:prSet presAssocID="{23128454-78B5-48FC-BDA3-CB80B2FADC58}" presName="middleBoxParent" presStyleLbl="node1" presStyleIdx="1" presStyleCnt="2"/>
      <dgm:spPr/>
      <dgm:t>
        <a:bodyPr/>
        <a:lstStyle/>
        <a:p>
          <a:endParaRPr lang="en-US"/>
        </a:p>
      </dgm:t>
    </dgm:pt>
    <dgm:pt modelId="{E34902A8-8EFF-4416-8201-B59FCE4E620F}" type="pres">
      <dgm:prSet presAssocID="{23128454-78B5-48FC-BDA3-CB80B2FADC58}" presName="middleBoxChildren" presStyleCnt="0"/>
      <dgm:spPr/>
      <dgm:t>
        <a:bodyPr/>
        <a:lstStyle/>
        <a:p>
          <a:endParaRPr lang="en-US"/>
        </a:p>
      </dgm:t>
    </dgm:pt>
    <dgm:pt modelId="{BDDC9E94-FCAF-43B4-99DF-FD3D90A53218}" type="pres">
      <dgm:prSet presAssocID="{3AFB310F-780A-4983-BAEB-812C0F95AFB4}" presName="mChild" presStyleLbl="fgAcc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E3EA-74BA-4A21-858B-AD46D1E2BB0D}" type="pres">
      <dgm:prSet presAssocID="{FFBBC094-0C2F-4B53-A99C-5813DB406EAE}" presName="middleSibTrans" presStyleCnt="0"/>
      <dgm:spPr/>
      <dgm:t>
        <a:bodyPr/>
        <a:lstStyle/>
        <a:p>
          <a:endParaRPr lang="en-US"/>
        </a:p>
      </dgm:t>
    </dgm:pt>
    <dgm:pt modelId="{B0D584F3-5EA9-402E-8D32-7615BC688F85}" type="pres">
      <dgm:prSet presAssocID="{6112AD87-977A-4A2A-8CF1-0D41B56024BA}" presName="mChild" presStyleLbl="fgAcc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40BFA-B001-42DE-869D-6C5E6AE15CC2}" type="pres">
      <dgm:prSet presAssocID="{8345942C-1C4F-4DA3-8FEF-69A50758CEA1}" presName="middleSibTrans" presStyleCnt="0"/>
      <dgm:spPr/>
      <dgm:t>
        <a:bodyPr/>
        <a:lstStyle/>
        <a:p>
          <a:endParaRPr lang="en-US"/>
        </a:p>
      </dgm:t>
    </dgm:pt>
    <dgm:pt modelId="{5E6D1A22-EF25-4A08-87E4-91206B9F81BE}" type="pres">
      <dgm:prSet presAssocID="{AD988036-119E-4D7B-B863-614E52EAFD1F}" presName="mChild" presStyleLbl="fgAcc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7171A-0572-40B4-9C95-B37D19823B20}" type="pres">
      <dgm:prSet presAssocID="{12A8C03E-8B6D-4C38-8A8A-69B6570FD4BA}" presName="middleSibTrans" presStyleCnt="0"/>
      <dgm:spPr/>
      <dgm:t>
        <a:bodyPr/>
        <a:lstStyle/>
        <a:p>
          <a:endParaRPr lang="en-US"/>
        </a:p>
      </dgm:t>
    </dgm:pt>
    <dgm:pt modelId="{4D9605A2-4D0E-44EF-AB8C-EA781A73AACE}" type="pres">
      <dgm:prSet presAssocID="{255D9D06-5E19-460E-9895-64203C786330}" presName="mChild" presStyleLbl="fgAcc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64195-1804-46B3-B080-FF09A8D24073}" type="pres">
      <dgm:prSet presAssocID="{0CE31793-B07B-4835-AC99-929A265D25E2}" presName="middleSibTrans" presStyleCnt="0"/>
      <dgm:spPr/>
      <dgm:t>
        <a:bodyPr/>
        <a:lstStyle/>
        <a:p>
          <a:endParaRPr lang="en-US"/>
        </a:p>
      </dgm:t>
    </dgm:pt>
    <dgm:pt modelId="{788F94FB-C600-466F-AC1A-B81A3B9BD290}" type="pres">
      <dgm:prSet presAssocID="{4B16337E-1540-400F-8CFC-02D0934791C1}" presName="mChild" presStyleLbl="fgAcc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488299-BDB8-4A7F-BD6B-CA9FD85AA7B9}" srcId="{2DB2801F-B089-43E8-80E5-96BABCD2F938}" destId="{AD988036-119E-4D7B-B863-614E52EAFD1F}" srcOrd="2" destOrd="0" parTransId="{62700FCD-D0DE-475B-9FF0-3B22C4FB5D7E}" sibTransId="{12A8C03E-8B6D-4C38-8A8A-69B6570FD4BA}"/>
    <dgm:cxn modelId="{144DEE56-0575-4ECB-90E0-2B7874290244}" type="presOf" srcId="{3AFB310F-780A-4983-BAEB-812C0F95AFB4}" destId="{BDDC9E94-FCAF-43B4-99DF-FD3D90A53218}" srcOrd="0" destOrd="0" presId="urn:microsoft.com/office/officeart/2005/8/layout/target2"/>
    <dgm:cxn modelId="{B87CD501-5DCC-4DA5-A114-06E5CA0092BC}" srcId="{C9981910-27DA-4776-8E28-DB70B58120E8}" destId="{5769322E-426F-4B33-B60D-917906C07392}" srcOrd="0" destOrd="0" parTransId="{6573EEFB-B5A3-4B57-8D68-1D73F4AAD20B}" sibTransId="{61B84FC8-B2F4-4F60-904C-F719206B4CBE}"/>
    <dgm:cxn modelId="{1170EDC3-AFD5-42A0-A50E-DB50C81FFE50}" type="presOf" srcId="{67EBF92C-87B2-46D6-950E-912FD9DF1E6C}" destId="{78331F40-5CE3-42A1-B521-0D11EDFCC17E}" srcOrd="0" destOrd="0" presId="urn:microsoft.com/office/officeart/2005/8/layout/target2"/>
    <dgm:cxn modelId="{81D766C5-4768-46D3-A80C-12326ADF9E03}" type="presOf" srcId="{4B16337E-1540-400F-8CFC-02D0934791C1}" destId="{788F94FB-C600-466F-AC1A-B81A3B9BD290}" srcOrd="0" destOrd="0" presId="urn:microsoft.com/office/officeart/2005/8/layout/target2"/>
    <dgm:cxn modelId="{1FE4EB17-A2E5-499A-9D2E-09C6A3810871}" srcId="{23128454-78B5-48FC-BDA3-CB80B2FADC58}" destId="{C9981910-27DA-4776-8E28-DB70B58120E8}" srcOrd="0" destOrd="0" parTransId="{E672FD80-A707-487A-8FF9-9EE7B0765B0E}" sibTransId="{6CB0AC55-73C1-459E-88D9-4C7541FBFF7D}"/>
    <dgm:cxn modelId="{A23E96B6-CA8E-44D6-9C32-C3577CAB1E01}" srcId="{C9981910-27DA-4776-8E28-DB70B58120E8}" destId="{67EBF92C-87B2-46D6-950E-912FD9DF1E6C}" srcOrd="1" destOrd="0" parTransId="{EA013768-5FC6-44FB-BF2E-75A789AFDE08}" sibTransId="{3A27722D-7A58-40FF-9563-E33D37049414}"/>
    <dgm:cxn modelId="{F8CB5581-2D3E-4FE2-8C6E-2F16BDD4DBF7}" srcId="{C9981910-27DA-4776-8E28-DB70B58120E8}" destId="{C4B23A0D-179B-42C1-B5CF-3CAF98D28738}" srcOrd="2" destOrd="0" parTransId="{6200BBCF-A85E-4284-AA9C-5E92FF604C60}" sibTransId="{4EF24CA4-D0FF-4757-B43D-37FA3E8341E1}"/>
    <dgm:cxn modelId="{48401228-2137-4084-A14A-E0719A62CE05}" srcId="{2DB2801F-B089-43E8-80E5-96BABCD2F938}" destId="{6112AD87-977A-4A2A-8CF1-0D41B56024BA}" srcOrd="1" destOrd="0" parTransId="{A211FC28-6B4D-4D46-BBA7-41E4B2BB7A92}" sibTransId="{8345942C-1C4F-4DA3-8FEF-69A50758CEA1}"/>
    <dgm:cxn modelId="{0F4D300C-952D-44D1-8738-86F2A76E00FF}" srcId="{23128454-78B5-48FC-BDA3-CB80B2FADC58}" destId="{2DB2801F-B089-43E8-80E5-96BABCD2F938}" srcOrd="1" destOrd="0" parTransId="{DC841FCB-6AEC-4E32-A073-3AC70BDFA810}" sibTransId="{AC26435C-658A-4717-AFC6-79C7E9297EA1}"/>
    <dgm:cxn modelId="{7F024E0D-E628-4016-AE7D-7516824ECC90}" type="presOf" srcId="{23128454-78B5-48FC-BDA3-CB80B2FADC58}" destId="{8B033A32-6F9F-4E01-AA03-3E1E2CDE4DB3}" srcOrd="0" destOrd="0" presId="urn:microsoft.com/office/officeart/2005/8/layout/target2"/>
    <dgm:cxn modelId="{74B7CE13-B1D9-4BEB-A769-618DA6102873}" type="presOf" srcId="{6112AD87-977A-4A2A-8CF1-0D41B56024BA}" destId="{B0D584F3-5EA9-402E-8D32-7615BC688F85}" srcOrd="0" destOrd="0" presId="urn:microsoft.com/office/officeart/2005/8/layout/target2"/>
    <dgm:cxn modelId="{D5E7FF6C-2451-4243-8833-2F9EB8BF420C}" type="presOf" srcId="{C4B23A0D-179B-42C1-B5CF-3CAF98D28738}" destId="{5DC44AE4-F80C-43A9-80AD-BC5EF1C410C9}" srcOrd="0" destOrd="0" presId="urn:microsoft.com/office/officeart/2005/8/layout/target2"/>
    <dgm:cxn modelId="{29B8B0C7-0FA2-49C8-AD45-EE95A9A870F3}" type="presOf" srcId="{AD988036-119E-4D7B-B863-614E52EAFD1F}" destId="{5E6D1A22-EF25-4A08-87E4-91206B9F81BE}" srcOrd="0" destOrd="0" presId="urn:microsoft.com/office/officeart/2005/8/layout/target2"/>
    <dgm:cxn modelId="{BFDA649D-809B-4314-8E31-ED6CAC55715F}" srcId="{2DB2801F-B089-43E8-80E5-96BABCD2F938}" destId="{3AFB310F-780A-4983-BAEB-812C0F95AFB4}" srcOrd="0" destOrd="0" parTransId="{C89FFE2D-4AD7-4E4F-8CC7-1A3B011CDA3F}" sibTransId="{FFBBC094-0C2F-4B53-A99C-5813DB406EAE}"/>
    <dgm:cxn modelId="{0F6FFBC3-7E58-4807-8440-689A2C7486CA}" srcId="{2DB2801F-B089-43E8-80E5-96BABCD2F938}" destId="{255D9D06-5E19-460E-9895-64203C786330}" srcOrd="3" destOrd="0" parTransId="{71C095B2-D0BD-4CAD-AE20-BCE6E11D8860}" sibTransId="{0CE31793-B07B-4835-AC99-929A265D25E2}"/>
    <dgm:cxn modelId="{D288B70B-D567-4B27-B140-AC1B4BB99119}" type="presOf" srcId="{C9981910-27DA-4776-8E28-DB70B58120E8}" destId="{B3439CEA-22E8-4024-9C50-EA189B131FC6}" srcOrd="0" destOrd="0" presId="urn:microsoft.com/office/officeart/2005/8/layout/target2"/>
    <dgm:cxn modelId="{3E6B591B-44A6-4E7D-B0CA-9CBAABECA30D}" type="presOf" srcId="{2DB2801F-B089-43E8-80E5-96BABCD2F938}" destId="{4F0DE2BC-8534-4D9D-9404-ED70B54874D0}" srcOrd="0" destOrd="0" presId="urn:microsoft.com/office/officeart/2005/8/layout/target2"/>
    <dgm:cxn modelId="{61EC3DDA-CD0C-400B-9D41-F65A8B74B719}" type="presOf" srcId="{5769322E-426F-4B33-B60D-917906C07392}" destId="{3089402B-0C8E-479D-A214-EC30AF24EAEF}" srcOrd="0" destOrd="0" presId="urn:microsoft.com/office/officeart/2005/8/layout/target2"/>
    <dgm:cxn modelId="{3045B887-D976-41A1-8DCC-ED10A6DED62D}" type="presOf" srcId="{255D9D06-5E19-460E-9895-64203C786330}" destId="{4D9605A2-4D0E-44EF-AB8C-EA781A73AACE}" srcOrd="0" destOrd="0" presId="urn:microsoft.com/office/officeart/2005/8/layout/target2"/>
    <dgm:cxn modelId="{DD6EAD54-96C3-488C-94C8-D67328E265FE}" srcId="{2DB2801F-B089-43E8-80E5-96BABCD2F938}" destId="{4B16337E-1540-400F-8CFC-02D0934791C1}" srcOrd="4" destOrd="0" parTransId="{3B26A035-C634-4AE2-97A4-E2B23BCC4757}" sibTransId="{B6C95069-86F3-4DDC-AD58-90E89C06FE7A}"/>
    <dgm:cxn modelId="{8F9E6E74-CA1E-4417-8557-B088577032E0}" type="presParOf" srcId="{8B033A32-6F9F-4E01-AA03-3E1E2CDE4DB3}" destId="{D04C34F6-94DF-423F-A6CE-209FD455CF59}" srcOrd="0" destOrd="0" presId="urn:microsoft.com/office/officeart/2005/8/layout/target2"/>
    <dgm:cxn modelId="{87013EC4-63D7-4BE5-A2B9-1591398C1C3A}" type="presParOf" srcId="{D04C34F6-94DF-423F-A6CE-209FD455CF59}" destId="{B3439CEA-22E8-4024-9C50-EA189B131FC6}" srcOrd="0" destOrd="0" presId="urn:microsoft.com/office/officeart/2005/8/layout/target2"/>
    <dgm:cxn modelId="{3008B85E-8DCE-40C6-AB34-8F7EAAFFCC63}" type="presParOf" srcId="{D04C34F6-94DF-423F-A6CE-209FD455CF59}" destId="{DF021E4E-B5E7-46BE-A71E-5B7EC026718A}" srcOrd="1" destOrd="0" presId="urn:microsoft.com/office/officeart/2005/8/layout/target2"/>
    <dgm:cxn modelId="{7BA0657D-9259-4627-842E-FD6C5229193B}" type="presParOf" srcId="{DF021E4E-B5E7-46BE-A71E-5B7EC026718A}" destId="{3089402B-0C8E-479D-A214-EC30AF24EAEF}" srcOrd="0" destOrd="0" presId="urn:microsoft.com/office/officeart/2005/8/layout/target2"/>
    <dgm:cxn modelId="{2C9A182B-6111-4C09-88BC-AC6F6AFE6A15}" type="presParOf" srcId="{DF021E4E-B5E7-46BE-A71E-5B7EC026718A}" destId="{D282F1F6-8319-4493-86A0-A23A6B0496DE}" srcOrd="1" destOrd="0" presId="urn:microsoft.com/office/officeart/2005/8/layout/target2"/>
    <dgm:cxn modelId="{8AE821C2-7F63-4E27-B88D-CFD9FD368A91}" type="presParOf" srcId="{DF021E4E-B5E7-46BE-A71E-5B7EC026718A}" destId="{78331F40-5CE3-42A1-B521-0D11EDFCC17E}" srcOrd="2" destOrd="0" presId="urn:microsoft.com/office/officeart/2005/8/layout/target2"/>
    <dgm:cxn modelId="{98A0AD34-2733-4851-932B-5F7F0B93CBD5}" type="presParOf" srcId="{DF021E4E-B5E7-46BE-A71E-5B7EC026718A}" destId="{4592B88D-5329-4944-A642-D161236D5597}" srcOrd="3" destOrd="0" presId="urn:microsoft.com/office/officeart/2005/8/layout/target2"/>
    <dgm:cxn modelId="{BBC2077E-475C-4921-8928-5A2F34220358}" type="presParOf" srcId="{DF021E4E-B5E7-46BE-A71E-5B7EC026718A}" destId="{5DC44AE4-F80C-43A9-80AD-BC5EF1C410C9}" srcOrd="4" destOrd="0" presId="urn:microsoft.com/office/officeart/2005/8/layout/target2"/>
    <dgm:cxn modelId="{91C88800-559F-412F-BAE7-FC5FA31F8205}" type="presParOf" srcId="{8B033A32-6F9F-4E01-AA03-3E1E2CDE4DB3}" destId="{C34F4E26-4A40-4D58-A848-C8B2EDB82BA7}" srcOrd="1" destOrd="0" presId="urn:microsoft.com/office/officeart/2005/8/layout/target2"/>
    <dgm:cxn modelId="{7825405D-E052-44E6-86BC-03083E985E58}" type="presParOf" srcId="{C34F4E26-4A40-4D58-A848-C8B2EDB82BA7}" destId="{4F0DE2BC-8534-4D9D-9404-ED70B54874D0}" srcOrd="0" destOrd="0" presId="urn:microsoft.com/office/officeart/2005/8/layout/target2"/>
    <dgm:cxn modelId="{C4B7E9A6-C087-4D6D-B199-D8C989A51A18}" type="presParOf" srcId="{C34F4E26-4A40-4D58-A848-C8B2EDB82BA7}" destId="{E34902A8-8EFF-4416-8201-B59FCE4E620F}" srcOrd="1" destOrd="0" presId="urn:microsoft.com/office/officeart/2005/8/layout/target2"/>
    <dgm:cxn modelId="{918264CF-99B7-4EC9-934C-D3A7AB266F10}" type="presParOf" srcId="{E34902A8-8EFF-4416-8201-B59FCE4E620F}" destId="{BDDC9E94-FCAF-43B4-99DF-FD3D90A53218}" srcOrd="0" destOrd="0" presId="urn:microsoft.com/office/officeart/2005/8/layout/target2"/>
    <dgm:cxn modelId="{91C0E067-100D-4CAC-BAED-8E65BFF4776E}" type="presParOf" srcId="{E34902A8-8EFF-4416-8201-B59FCE4E620F}" destId="{2255E3EA-74BA-4A21-858B-AD46D1E2BB0D}" srcOrd="1" destOrd="0" presId="urn:microsoft.com/office/officeart/2005/8/layout/target2"/>
    <dgm:cxn modelId="{E37D030E-2BDA-4536-94C1-F404E93D0420}" type="presParOf" srcId="{E34902A8-8EFF-4416-8201-B59FCE4E620F}" destId="{B0D584F3-5EA9-402E-8D32-7615BC688F85}" srcOrd="2" destOrd="0" presId="urn:microsoft.com/office/officeart/2005/8/layout/target2"/>
    <dgm:cxn modelId="{FB3E4738-5E6B-45EB-9997-00733CB6BC0A}" type="presParOf" srcId="{E34902A8-8EFF-4416-8201-B59FCE4E620F}" destId="{CE340BFA-B001-42DE-869D-6C5E6AE15CC2}" srcOrd="3" destOrd="0" presId="urn:microsoft.com/office/officeart/2005/8/layout/target2"/>
    <dgm:cxn modelId="{B16665F9-B7CC-4D81-91A3-B0FDA4020D88}" type="presParOf" srcId="{E34902A8-8EFF-4416-8201-B59FCE4E620F}" destId="{5E6D1A22-EF25-4A08-87E4-91206B9F81BE}" srcOrd="4" destOrd="0" presId="urn:microsoft.com/office/officeart/2005/8/layout/target2"/>
    <dgm:cxn modelId="{B10276AC-D6FF-4F45-B63B-476066AA2204}" type="presParOf" srcId="{E34902A8-8EFF-4416-8201-B59FCE4E620F}" destId="{91B7171A-0572-40B4-9C95-B37D19823B20}" srcOrd="5" destOrd="0" presId="urn:microsoft.com/office/officeart/2005/8/layout/target2"/>
    <dgm:cxn modelId="{DEFC7F03-B75E-4C9B-9630-F27DBD2712F3}" type="presParOf" srcId="{E34902A8-8EFF-4416-8201-B59FCE4E620F}" destId="{4D9605A2-4D0E-44EF-AB8C-EA781A73AACE}" srcOrd="6" destOrd="0" presId="urn:microsoft.com/office/officeart/2005/8/layout/target2"/>
    <dgm:cxn modelId="{0C5389BA-C05C-4E7F-863F-8657D8DA08EF}" type="presParOf" srcId="{E34902A8-8EFF-4416-8201-B59FCE4E620F}" destId="{B7864195-1804-46B3-B080-FF09A8D24073}" srcOrd="7" destOrd="0" presId="urn:microsoft.com/office/officeart/2005/8/layout/target2"/>
    <dgm:cxn modelId="{F05A3626-7A92-4F29-9CA9-A54B284B1149}" type="presParOf" srcId="{E34902A8-8EFF-4416-8201-B59FCE4E620F}" destId="{788F94FB-C600-466F-AC1A-B81A3B9BD290}" srcOrd="8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3128454-78B5-48FC-BDA3-CB80B2FADC58}" type="doc">
      <dgm:prSet loTypeId="urn:microsoft.com/office/officeart/2005/8/layout/target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112AD87-977A-4A2A-8CF1-0D41B56024BA}">
      <dgm:prSet phldrT="[Text]" custT="1"/>
      <dgm:spPr/>
      <dgm:t>
        <a:bodyPr/>
        <a:lstStyle/>
        <a:p>
          <a:r>
            <a:rPr lang="en-US" sz="1300" dirty="0" smtClean="0"/>
            <a:t>Engineering Tech  (Alfred,  Canton, Farmingdale, Morrisville and several CCs)</a:t>
          </a:r>
          <a:endParaRPr lang="en-US" sz="1300" dirty="0"/>
        </a:p>
      </dgm:t>
    </dgm:pt>
    <dgm:pt modelId="{8345942C-1C4F-4DA3-8FEF-69A50758CEA1}" type="sibTrans" cxnId="{48401228-2137-4084-A14A-E0719A62CE05}">
      <dgm:prSet/>
      <dgm:spPr/>
      <dgm:t>
        <a:bodyPr/>
        <a:lstStyle/>
        <a:p>
          <a:endParaRPr lang="en-US"/>
        </a:p>
      </dgm:t>
    </dgm:pt>
    <dgm:pt modelId="{A211FC28-6B4D-4D46-BBA7-41E4B2BB7A92}" type="parTrans" cxnId="{48401228-2137-4084-A14A-E0719A62CE05}">
      <dgm:prSet/>
      <dgm:spPr/>
      <dgm:t>
        <a:bodyPr/>
        <a:lstStyle/>
        <a:p>
          <a:endParaRPr lang="en-US"/>
        </a:p>
      </dgm:t>
    </dgm:pt>
    <dgm:pt modelId="{3AFB310F-780A-4983-BAEB-812C0F95AFB4}">
      <dgm:prSet phldrT="[Text]" custT="1"/>
      <dgm:spPr/>
      <dgm:t>
        <a:bodyPr/>
        <a:lstStyle/>
        <a:p>
          <a:r>
            <a:rPr lang="en-US" sz="1300" dirty="0" smtClean="0"/>
            <a:t>Drafting </a:t>
          </a:r>
          <a:br>
            <a:rPr lang="en-US" sz="1300" dirty="0" smtClean="0"/>
          </a:br>
          <a:r>
            <a:rPr lang="en-US" sz="1300" dirty="0" smtClean="0"/>
            <a:t>(Alfred and several CCs)</a:t>
          </a:r>
          <a:endParaRPr lang="en-US" sz="1300" dirty="0"/>
        </a:p>
      </dgm:t>
    </dgm:pt>
    <dgm:pt modelId="{FFBBC094-0C2F-4B53-A99C-5813DB406EAE}" type="sibTrans" cxnId="{BFDA649D-809B-4314-8E31-ED6CAC55715F}">
      <dgm:prSet/>
      <dgm:spPr/>
      <dgm:t>
        <a:bodyPr/>
        <a:lstStyle/>
        <a:p>
          <a:endParaRPr lang="en-US"/>
        </a:p>
      </dgm:t>
    </dgm:pt>
    <dgm:pt modelId="{C89FFE2D-4AD7-4E4F-8CC7-1A3B011CDA3F}" type="parTrans" cxnId="{BFDA649D-809B-4314-8E31-ED6CAC55715F}">
      <dgm:prSet/>
      <dgm:spPr/>
      <dgm:t>
        <a:bodyPr/>
        <a:lstStyle/>
        <a:p>
          <a:endParaRPr lang="en-US"/>
        </a:p>
      </dgm:t>
    </dgm:pt>
    <dgm:pt modelId="{2DB2801F-B089-43E8-80E5-96BABCD2F938}">
      <dgm:prSet phldrT="[Text]" custT="1"/>
      <dgm:spPr/>
      <dgm:t>
        <a:bodyPr/>
        <a:lstStyle/>
        <a:p>
          <a:r>
            <a:rPr lang="en-US" sz="3200" dirty="0" smtClean="0"/>
            <a:t>SUNY Program Options</a:t>
          </a:r>
          <a:endParaRPr lang="en-US" sz="3200" dirty="0"/>
        </a:p>
      </dgm:t>
    </dgm:pt>
    <dgm:pt modelId="{AC26435C-658A-4717-AFC6-79C7E9297EA1}" type="sibTrans" cxnId="{0F4D300C-952D-44D1-8738-86F2A76E00FF}">
      <dgm:prSet/>
      <dgm:spPr/>
      <dgm:t>
        <a:bodyPr/>
        <a:lstStyle/>
        <a:p>
          <a:endParaRPr lang="en-US"/>
        </a:p>
      </dgm:t>
    </dgm:pt>
    <dgm:pt modelId="{DC841FCB-6AEC-4E32-A073-3AC70BDFA810}" type="parTrans" cxnId="{0F4D300C-952D-44D1-8738-86F2A76E00FF}">
      <dgm:prSet/>
      <dgm:spPr/>
      <dgm:t>
        <a:bodyPr/>
        <a:lstStyle/>
        <a:p>
          <a:endParaRPr lang="en-US"/>
        </a:p>
      </dgm:t>
    </dgm:pt>
    <dgm:pt modelId="{67EBF92C-87B2-46D6-950E-912FD9DF1E6C}">
      <dgm:prSet phldrT="[Text]"/>
      <dgm:spPr/>
      <dgm:t>
        <a:bodyPr/>
        <a:lstStyle/>
        <a:p>
          <a:r>
            <a:rPr lang="en-US" dirty="0" smtClean="0"/>
            <a:t>Civil Engineering Technicians</a:t>
          </a:r>
          <a:endParaRPr lang="en-US" dirty="0"/>
        </a:p>
      </dgm:t>
    </dgm:pt>
    <dgm:pt modelId="{3A27722D-7A58-40FF-9563-E33D37049414}" type="sibTrans" cxnId="{A23E96B6-CA8E-44D6-9C32-C3577CAB1E01}">
      <dgm:prSet/>
      <dgm:spPr/>
      <dgm:t>
        <a:bodyPr/>
        <a:lstStyle/>
        <a:p>
          <a:endParaRPr lang="en-US"/>
        </a:p>
      </dgm:t>
    </dgm:pt>
    <dgm:pt modelId="{EA013768-5FC6-44FB-BF2E-75A789AFDE08}" type="parTrans" cxnId="{A23E96B6-CA8E-44D6-9C32-C3577CAB1E01}">
      <dgm:prSet/>
      <dgm:spPr/>
      <dgm:t>
        <a:bodyPr/>
        <a:lstStyle/>
        <a:p>
          <a:endParaRPr lang="en-US"/>
        </a:p>
      </dgm:t>
    </dgm:pt>
    <dgm:pt modelId="{5769322E-426F-4B33-B60D-917906C07392}">
      <dgm:prSet phldrT="[Text]"/>
      <dgm:spPr/>
      <dgm:t>
        <a:bodyPr/>
        <a:lstStyle/>
        <a:p>
          <a:r>
            <a:rPr lang="en-US" dirty="0" smtClean="0"/>
            <a:t>Architectural Drafters</a:t>
          </a:r>
          <a:endParaRPr lang="en-US" dirty="0"/>
        </a:p>
      </dgm:t>
    </dgm:pt>
    <dgm:pt modelId="{61B84FC8-B2F4-4F60-904C-F719206B4CBE}" type="sibTrans" cxnId="{B87CD501-5DCC-4DA5-A114-06E5CA0092BC}">
      <dgm:prSet/>
      <dgm:spPr/>
      <dgm:t>
        <a:bodyPr/>
        <a:lstStyle/>
        <a:p>
          <a:endParaRPr lang="en-US"/>
        </a:p>
      </dgm:t>
    </dgm:pt>
    <dgm:pt modelId="{6573EEFB-B5A3-4B57-8D68-1D73F4AAD20B}" type="parTrans" cxnId="{B87CD501-5DCC-4DA5-A114-06E5CA0092BC}">
      <dgm:prSet/>
      <dgm:spPr/>
      <dgm:t>
        <a:bodyPr/>
        <a:lstStyle/>
        <a:p>
          <a:endParaRPr lang="en-US"/>
        </a:p>
      </dgm:t>
    </dgm:pt>
    <dgm:pt modelId="{C9981910-27DA-4776-8E28-DB70B58120E8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dirty="0" smtClean="0"/>
            <a:t>Other</a:t>
          </a:r>
          <a:endParaRPr lang="en-US" sz="3200" dirty="0"/>
        </a:p>
      </dgm:t>
    </dgm:pt>
    <dgm:pt modelId="{6CB0AC55-73C1-459E-88D9-4C7541FBFF7D}" type="sibTrans" cxnId="{1FE4EB17-A2E5-499A-9D2E-09C6A3810871}">
      <dgm:prSet/>
      <dgm:spPr/>
      <dgm:t>
        <a:bodyPr/>
        <a:lstStyle/>
        <a:p>
          <a:endParaRPr lang="en-US"/>
        </a:p>
      </dgm:t>
    </dgm:pt>
    <dgm:pt modelId="{E672FD80-A707-487A-8FF9-9EE7B0765B0E}" type="parTrans" cxnId="{1FE4EB17-A2E5-499A-9D2E-09C6A3810871}">
      <dgm:prSet/>
      <dgm:spPr/>
      <dgm:t>
        <a:bodyPr/>
        <a:lstStyle/>
        <a:p>
          <a:endParaRPr lang="en-US"/>
        </a:p>
      </dgm:t>
    </dgm:pt>
    <dgm:pt modelId="{4B16337E-1540-400F-8CFC-02D0934791C1}">
      <dgm:prSet phldrT="[Text]" custT="1"/>
      <dgm:spPr/>
      <dgm:t>
        <a:bodyPr/>
        <a:lstStyle/>
        <a:p>
          <a:r>
            <a:rPr lang="en-US" sz="1300" dirty="0" smtClean="0"/>
            <a:t>Veterinary Technician (Several Tech colleges and CCs) </a:t>
          </a:r>
          <a:endParaRPr lang="en-US" sz="1300" dirty="0"/>
        </a:p>
      </dgm:t>
    </dgm:pt>
    <dgm:pt modelId="{3B26A035-C634-4AE2-97A4-E2B23BCC4757}" type="parTrans" cxnId="{DD6EAD54-96C3-488C-94C8-D67328E265FE}">
      <dgm:prSet/>
      <dgm:spPr/>
      <dgm:t>
        <a:bodyPr/>
        <a:lstStyle/>
        <a:p>
          <a:endParaRPr lang="en-US"/>
        </a:p>
      </dgm:t>
    </dgm:pt>
    <dgm:pt modelId="{B6C95069-86F3-4DDC-AD58-90E89C06FE7A}" type="sibTrans" cxnId="{DD6EAD54-96C3-488C-94C8-D67328E265FE}">
      <dgm:prSet/>
      <dgm:spPr/>
      <dgm:t>
        <a:bodyPr/>
        <a:lstStyle/>
        <a:p>
          <a:endParaRPr lang="en-US"/>
        </a:p>
      </dgm:t>
    </dgm:pt>
    <dgm:pt modelId="{AD988036-119E-4D7B-B863-614E52EAFD1F}">
      <dgm:prSet phldrT="[Text]" custT="1"/>
      <dgm:spPr/>
      <dgm:t>
        <a:bodyPr/>
        <a:lstStyle/>
        <a:p>
          <a:r>
            <a:rPr lang="en-US" sz="1300" dirty="0" smtClean="0"/>
            <a:t>Early Childhood  (Canton, Cobleskill, Delhi, Morrisville, several CCs)</a:t>
          </a:r>
          <a:endParaRPr lang="en-US" sz="1300" dirty="0"/>
        </a:p>
      </dgm:t>
    </dgm:pt>
    <dgm:pt modelId="{62700FCD-D0DE-475B-9FF0-3B22C4FB5D7E}" type="parTrans" cxnId="{C9488299-BDB8-4A7F-BD6B-CA9FD85AA7B9}">
      <dgm:prSet/>
      <dgm:spPr/>
      <dgm:t>
        <a:bodyPr/>
        <a:lstStyle/>
        <a:p>
          <a:endParaRPr lang="en-US"/>
        </a:p>
      </dgm:t>
    </dgm:pt>
    <dgm:pt modelId="{12A8C03E-8B6D-4C38-8A8A-69B6570FD4BA}" type="sibTrans" cxnId="{C9488299-BDB8-4A7F-BD6B-CA9FD85AA7B9}">
      <dgm:prSet/>
      <dgm:spPr/>
      <dgm:t>
        <a:bodyPr/>
        <a:lstStyle/>
        <a:p>
          <a:endParaRPr lang="en-US"/>
        </a:p>
      </dgm:t>
    </dgm:pt>
    <dgm:pt modelId="{255D9D06-5E19-460E-9895-64203C786330}">
      <dgm:prSet phldrT="[Text]" custT="1"/>
      <dgm:spPr/>
      <dgm:t>
        <a:bodyPr/>
        <a:lstStyle/>
        <a:p>
          <a:r>
            <a:rPr lang="en-US" sz="1300" dirty="0" smtClean="0"/>
            <a:t>Paralegal (Several CCs)</a:t>
          </a:r>
          <a:endParaRPr lang="en-US" sz="1300" dirty="0"/>
        </a:p>
      </dgm:t>
    </dgm:pt>
    <dgm:pt modelId="{71C095B2-D0BD-4CAD-AE20-BCE6E11D8860}" type="parTrans" cxnId="{0F6FFBC3-7E58-4807-8440-689A2C7486CA}">
      <dgm:prSet/>
      <dgm:spPr/>
      <dgm:t>
        <a:bodyPr/>
        <a:lstStyle/>
        <a:p>
          <a:endParaRPr lang="en-US"/>
        </a:p>
      </dgm:t>
    </dgm:pt>
    <dgm:pt modelId="{0CE31793-B07B-4835-AC99-929A265D25E2}" type="sibTrans" cxnId="{0F6FFBC3-7E58-4807-8440-689A2C7486CA}">
      <dgm:prSet/>
      <dgm:spPr/>
      <dgm:t>
        <a:bodyPr/>
        <a:lstStyle/>
        <a:p>
          <a:endParaRPr lang="en-US"/>
        </a:p>
      </dgm:t>
    </dgm:pt>
    <dgm:pt modelId="{A7005C8B-A917-4A59-B622-C0D6387AD88F}">
      <dgm:prSet phldrT="[Text]"/>
      <dgm:spPr/>
      <dgm:t>
        <a:bodyPr/>
        <a:lstStyle/>
        <a:p>
          <a:r>
            <a:rPr lang="en-US" dirty="0" smtClean="0"/>
            <a:t>Teaching Assistant</a:t>
          </a:r>
        </a:p>
      </dgm:t>
    </dgm:pt>
    <dgm:pt modelId="{78B229B8-7A7E-417D-8DC8-B0EBB18AFEFD}" type="parTrans" cxnId="{A7EDB20E-939E-41C5-9649-C111D816F8E1}">
      <dgm:prSet/>
      <dgm:spPr/>
      <dgm:t>
        <a:bodyPr/>
        <a:lstStyle/>
        <a:p>
          <a:endParaRPr lang="en-US"/>
        </a:p>
      </dgm:t>
    </dgm:pt>
    <dgm:pt modelId="{7CEBFBD4-5C03-4A1B-A9A9-F60D23F2C17A}" type="sibTrans" cxnId="{A7EDB20E-939E-41C5-9649-C111D816F8E1}">
      <dgm:prSet/>
      <dgm:spPr/>
      <dgm:t>
        <a:bodyPr/>
        <a:lstStyle/>
        <a:p>
          <a:endParaRPr lang="en-US"/>
        </a:p>
      </dgm:t>
    </dgm:pt>
    <dgm:pt modelId="{A9935452-A990-4B02-8094-D05FBFCCCD05}">
      <dgm:prSet phldrT="[Text]"/>
      <dgm:spPr/>
      <dgm:t>
        <a:bodyPr/>
        <a:lstStyle/>
        <a:p>
          <a:r>
            <a:rPr lang="en-US" dirty="0" smtClean="0"/>
            <a:t>Paralegals</a:t>
          </a:r>
        </a:p>
      </dgm:t>
    </dgm:pt>
    <dgm:pt modelId="{C0E75AB2-BB2F-4BE0-98BF-DF928237F9A0}" type="parTrans" cxnId="{9CE1656F-EF5C-4EA7-9606-3DF161A5F321}">
      <dgm:prSet/>
      <dgm:spPr/>
      <dgm:t>
        <a:bodyPr/>
        <a:lstStyle/>
        <a:p>
          <a:endParaRPr lang="en-US"/>
        </a:p>
      </dgm:t>
    </dgm:pt>
    <dgm:pt modelId="{15149277-7BA0-4C12-BDF1-96988DFE70AB}" type="sibTrans" cxnId="{9CE1656F-EF5C-4EA7-9606-3DF161A5F321}">
      <dgm:prSet/>
      <dgm:spPr/>
      <dgm:t>
        <a:bodyPr/>
        <a:lstStyle/>
        <a:p>
          <a:endParaRPr lang="en-US"/>
        </a:p>
      </dgm:t>
    </dgm:pt>
    <dgm:pt modelId="{8B033A32-6F9F-4E01-AA03-3E1E2CDE4DB3}" type="pres">
      <dgm:prSet presAssocID="{23128454-78B5-48FC-BDA3-CB80B2FADC58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04C34F6-94DF-423F-A6CE-209FD455CF59}" type="pres">
      <dgm:prSet presAssocID="{23128454-78B5-48FC-BDA3-CB80B2FADC58}" presName="outerBox" presStyleCnt="0"/>
      <dgm:spPr/>
      <dgm:t>
        <a:bodyPr/>
        <a:lstStyle/>
        <a:p>
          <a:endParaRPr lang="en-US"/>
        </a:p>
      </dgm:t>
    </dgm:pt>
    <dgm:pt modelId="{B3439CEA-22E8-4024-9C50-EA189B131FC6}" type="pres">
      <dgm:prSet presAssocID="{23128454-78B5-48FC-BDA3-CB80B2FADC58}" presName="outerBoxParent" presStyleLbl="node1" presStyleIdx="0" presStyleCnt="2"/>
      <dgm:spPr/>
      <dgm:t>
        <a:bodyPr/>
        <a:lstStyle/>
        <a:p>
          <a:endParaRPr lang="en-US"/>
        </a:p>
      </dgm:t>
    </dgm:pt>
    <dgm:pt modelId="{DF021E4E-B5E7-46BE-A71E-5B7EC026718A}" type="pres">
      <dgm:prSet presAssocID="{23128454-78B5-48FC-BDA3-CB80B2FADC58}" presName="outerBoxChildren" presStyleCnt="0"/>
      <dgm:spPr/>
      <dgm:t>
        <a:bodyPr/>
        <a:lstStyle/>
        <a:p>
          <a:endParaRPr lang="en-US"/>
        </a:p>
      </dgm:t>
    </dgm:pt>
    <dgm:pt modelId="{3089402B-0C8E-479D-A214-EC30AF24EAEF}" type="pres">
      <dgm:prSet presAssocID="{5769322E-426F-4B33-B60D-917906C07392}" presName="oChild" presStyleLbl="fgAcc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82F1F6-8319-4493-86A0-A23A6B0496DE}" type="pres">
      <dgm:prSet presAssocID="{61B84FC8-B2F4-4F60-904C-F719206B4CBE}" presName="outerSibTrans" presStyleCnt="0"/>
      <dgm:spPr/>
      <dgm:t>
        <a:bodyPr/>
        <a:lstStyle/>
        <a:p>
          <a:endParaRPr lang="en-US"/>
        </a:p>
      </dgm:t>
    </dgm:pt>
    <dgm:pt modelId="{78331F40-5CE3-42A1-B521-0D11EDFCC17E}" type="pres">
      <dgm:prSet presAssocID="{67EBF92C-87B2-46D6-950E-912FD9DF1E6C}" presName="oChild" presStyleLbl="fgAcc1" presStyleIdx="1" presStyleCnt="9" custLinFactNeighborX="0" custLinFactNeighborY="49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5082EE-005E-49FE-9E8C-BF6F0832E86A}" type="pres">
      <dgm:prSet presAssocID="{3A27722D-7A58-40FF-9563-E33D37049414}" presName="outerSibTrans" presStyleCnt="0"/>
      <dgm:spPr/>
      <dgm:t>
        <a:bodyPr/>
        <a:lstStyle/>
        <a:p>
          <a:endParaRPr lang="en-US"/>
        </a:p>
      </dgm:t>
    </dgm:pt>
    <dgm:pt modelId="{A72D678A-19EF-4195-BDD2-FB04DDAB7CE4}" type="pres">
      <dgm:prSet presAssocID="{A7005C8B-A917-4A59-B622-C0D6387AD88F}" presName="oChild" presStyleLbl="fgAcc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C1372C-7E3D-48D2-BCE0-73B0DDC712E0}" type="pres">
      <dgm:prSet presAssocID="{7CEBFBD4-5C03-4A1B-A9A9-F60D23F2C17A}" presName="outerSibTrans" presStyleCnt="0"/>
      <dgm:spPr/>
      <dgm:t>
        <a:bodyPr/>
        <a:lstStyle/>
        <a:p>
          <a:endParaRPr lang="en-US"/>
        </a:p>
      </dgm:t>
    </dgm:pt>
    <dgm:pt modelId="{3BEA1102-BCAE-4DF4-BE8F-94FF0279D021}" type="pres">
      <dgm:prSet presAssocID="{A9935452-A990-4B02-8094-D05FBFCCCD05}" presName="oChild" presStyleLbl="fgAcc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4F4E26-4A40-4D58-A848-C8B2EDB82BA7}" type="pres">
      <dgm:prSet presAssocID="{23128454-78B5-48FC-BDA3-CB80B2FADC58}" presName="middleBox" presStyleCnt="0"/>
      <dgm:spPr/>
      <dgm:t>
        <a:bodyPr/>
        <a:lstStyle/>
        <a:p>
          <a:endParaRPr lang="en-US"/>
        </a:p>
      </dgm:t>
    </dgm:pt>
    <dgm:pt modelId="{4F0DE2BC-8534-4D9D-9404-ED70B54874D0}" type="pres">
      <dgm:prSet presAssocID="{23128454-78B5-48FC-BDA3-CB80B2FADC58}" presName="middleBoxParent" presStyleLbl="node1" presStyleIdx="1" presStyleCnt="2"/>
      <dgm:spPr/>
      <dgm:t>
        <a:bodyPr/>
        <a:lstStyle/>
        <a:p>
          <a:endParaRPr lang="en-US"/>
        </a:p>
      </dgm:t>
    </dgm:pt>
    <dgm:pt modelId="{E34902A8-8EFF-4416-8201-B59FCE4E620F}" type="pres">
      <dgm:prSet presAssocID="{23128454-78B5-48FC-BDA3-CB80B2FADC58}" presName="middleBoxChildren" presStyleCnt="0"/>
      <dgm:spPr/>
      <dgm:t>
        <a:bodyPr/>
        <a:lstStyle/>
        <a:p>
          <a:endParaRPr lang="en-US"/>
        </a:p>
      </dgm:t>
    </dgm:pt>
    <dgm:pt modelId="{BDDC9E94-FCAF-43B4-99DF-FD3D90A53218}" type="pres">
      <dgm:prSet presAssocID="{3AFB310F-780A-4983-BAEB-812C0F95AFB4}" presName="mChild" presStyleLbl="fgAcc1" presStyleIdx="4" presStyleCnt="9" custLinFactX="-4251" custLinFactNeighborX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55E3EA-74BA-4A21-858B-AD46D1E2BB0D}" type="pres">
      <dgm:prSet presAssocID="{FFBBC094-0C2F-4B53-A99C-5813DB406EAE}" presName="middleSibTrans" presStyleCnt="0"/>
      <dgm:spPr/>
      <dgm:t>
        <a:bodyPr/>
        <a:lstStyle/>
        <a:p>
          <a:endParaRPr lang="en-US"/>
        </a:p>
      </dgm:t>
    </dgm:pt>
    <dgm:pt modelId="{B0D584F3-5EA9-402E-8D32-7615BC688F85}" type="pres">
      <dgm:prSet presAssocID="{6112AD87-977A-4A2A-8CF1-0D41B56024BA}" presName="mChild" presStyleLbl="fgAcc1" presStyleIdx="5" presStyleCnt="9" custScaleX="1308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40BFA-B001-42DE-869D-6C5E6AE15CC2}" type="pres">
      <dgm:prSet presAssocID="{8345942C-1C4F-4DA3-8FEF-69A50758CEA1}" presName="middleSibTrans" presStyleCnt="0"/>
      <dgm:spPr/>
      <dgm:t>
        <a:bodyPr/>
        <a:lstStyle/>
        <a:p>
          <a:endParaRPr lang="en-US"/>
        </a:p>
      </dgm:t>
    </dgm:pt>
    <dgm:pt modelId="{5E6D1A22-EF25-4A08-87E4-91206B9F81BE}" type="pres">
      <dgm:prSet presAssocID="{AD988036-119E-4D7B-B863-614E52EAFD1F}" presName="mChild" presStyleLbl="fgAcc1" presStyleIdx="6" presStyleCnt="9" custLinFactX="1080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7171A-0572-40B4-9C95-B37D19823B20}" type="pres">
      <dgm:prSet presAssocID="{12A8C03E-8B6D-4C38-8A8A-69B6570FD4BA}" presName="middleSibTrans" presStyleCnt="0"/>
      <dgm:spPr/>
      <dgm:t>
        <a:bodyPr/>
        <a:lstStyle/>
        <a:p>
          <a:endParaRPr lang="en-US"/>
        </a:p>
      </dgm:t>
    </dgm:pt>
    <dgm:pt modelId="{4D9605A2-4D0E-44EF-AB8C-EA781A73AACE}" type="pres">
      <dgm:prSet presAssocID="{255D9D06-5E19-460E-9895-64203C786330}" presName="mChild" presStyleLbl="fgAcc1" presStyleIdx="7" presStyleCnt="9" custLinFactX="2119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864195-1804-46B3-B080-FF09A8D24073}" type="pres">
      <dgm:prSet presAssocID="{0CE31793-B07B-4835-AC99-929A265D25E2}" presName="middleSibTrans" presStyleCnt="0"/>
      <dgm:spPr/>
      <dgm:t>
        <a:bodyPr/>
        <a:lstStyle/>
        <a:p>
          <a:endParaRPr lang="en-US"/>
        </a:p>
      </dgm:t>
    </dgm:pt>
    <dgm:pt modelId="{788F94FB-C600-466F-AC1A-B81A3B9BD290}" type="pres">
      <dgm:prSet presAssocID="{4B16337E-1540-400F-8CFC-02D0934791C1}" presName="mChild" presStyleLbl="fgAcc1" presStyleIdx="8" presStyleCnt="9" custLinFactX="3158" custLinFactNeighborX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488299-BDB8-4A7F-BD6B-CA9FD85AA7B9}" srcId="{2DB2801F-B089-43E8-80E5-96BABCD2F938}" destId="{AD988036-119E-4D7B-B863-614E52EAFD1F}" srcOrd="2" destOrd="0" parTransId="{62700FCD-D0DE-475B-9FF0-3B22C4FB5D7E}" sibTransId="{12A8C03E-8B6D-4C38-8A8A-69B6570FD4BA}"/>
    <dgm:cxn modelId="{B87CD501-5DCC-4DA5-A114-06E5CA0092BC}" srcId="{C9981910-27DA-4776-8E28-DB70B58120E8}" destId="{5769322E-426F-4B33-B60D-917906C07392}" srcOrd="0" destOrd="0" parTransId="{6573EEFB-B5A3-4B57-8D68-1D73F4AAD20B}" sibTransId="{61B84FC8-B2F4-4F60-904C-F719206B4CBE}"/>
    <dgm:cxn modelId="{9CE1656F-EF5C-4EA7-9606-3DF161A5F321}" srcId="{C9981910-27DA-4776-8E28-DB70B58120E8}" destId="{A9935452-A990-4B02-8094-D05FBFCCCD05}" srcOrd="3" destOrd="0" parTransId="{C0E75AB2-BB2F-4BE0-98BF-DF928237F9A0}" sibTransId="{15149277-7BA0-4C12-BDF1-96988DFE70AB}"/>
    <dgm:cxn modelId="{0852E957-FEA4-4122-A919-4A2B1DEF813C}" type="presOf" srcId="{A7005C8B-A917-4A59-B622-C0D6387AD88F}" destId="{A72D678A-19EF-4195-BDD2-FB04DDAB7CE4}" srcOrd="0" destOrd="0" presId="urn:microsoft.com/office/officeart/2005/8/layout/target2"/>
    <dgm:cxn modelId="{F829489D-FCD8-44C5-996E-C1A592B6FACA}" type="presOf" srcId="{3AFB310F-780A-4983-BAEB-812C0F95AFB4}" destId="{BDDC9E94-FCAF-43B4-99DF-FD3D90A53218}" srcOrd="0" destOrd="0" presId="urn:microsoft.com/office/officeart/2005/8/layout/target2"/>
    <dgm:cxn modelId="{1FE4EB17-A2E5-499A-9D2E-09C6A3810871}" srcId="{23128454-78B5-48FC-BDA3-CB80B2FADC58}" destId="{C9981910-27DA-4776-8E28-DB70B58120E8}" srcOrd="0" destOrd="0" parTransId="{E672FD80-A707-487A-8FF9-9EE7B0765B0E}" sibTransId="{6CB0AC55-73C1-459E-88D9-4C7541FBFF7D}"/>
    <dgm:cxn modelId="{E92311B0-B03F-4A40-9A97-6F075598BB47}" type="presOf" srcId="{C9981910-27DA-4776-8E28-DB70B58120E8}" destId="{B3439CEA-22E8-4024-9C50-EA189B131FC6}" srcOrd="0" destOrd="0" presId="urn:microsoft.com/office/officeart/2005/8/layout/target2"/>
    <dgm:cxn modelId="{26A45E04-9B89-42FB-A0EE-ABCF9F1E311D}" type="presOf" srcId="{255D9D06-5E19-460E-9895-64203C786330}" destId="{4D9605A2-4D0E-44EF-AB8C-EA781A73AACE}" srcOrd="0" destOrd="0" presId="urn:microsoft.com/office/officeart/2005/8/layout/target2"/>
    <dgm:cxn modelId="{A23E96B6-CA8E-44D6-9C32-C3577CAB1E01}" srcId="{C9981910-27DA-4776-8E28-DB70B58120E8}" destId="{67EBF92C-87B2-46D6-950E-912FD9DF1E6C}" srcOrd="1" destOrd="0" parTransId="{EA013768-5FC6-44FB-BF2E-75A789AFDE08}" sibTransId="{3A27722D-7A58-40FF-9563-E33D37049414}"/>
    <dgm:cxn modelId="{48401228-2137-4084-A14A-E0719A62CE05}" srcId="{2DB2801F-B089-43E8-80E5-96BABCD2F938}" destId="{6112AD87-977A-4A2A-8CF1-0D41B56024BA}" srcOrd="1" destOrd="0" parTransId="{A211FC28-6B4D-4D46-BBA7-41E4B2BB7A92}" sibTransId="{8345942C-1C4F-4DA3-8FEF-69A50758CEA1}"/>
    <dgm:cxn modelId="{0F4D300C-952D-44D1-8738-86F2A76E00FF}" srcId="{23128454-78B5-48FC-BDA3-CB80B2FADC58}" destId="{2DB2801F-B089-43E8-80E5-96BABCD2F938}" srcOrd="1" destOrd="0" parTransId="{DC841FCB-6AEC-4E32-A073-3AC70BDFA810}" sibTransId="{AC26435C-658A-4717-AFC6-79C7E9297EA1}"/>
    <dgm:cxn modelId="{A7EDB20E-939E-41C5-9649-C111D816F8E1}" srcId="{C9981910-27DA-4776-8E28-DB70B58120E8}" destId="{A7005C8B-A917-4A59-B622-C0D6387AD88F}" srcOrd="2" destOrd="0" parTransId="{78B229B8-7A7E-417D-8DC8-B0EBB18AFEFD}" sibTransId="{7CEBFBD4-5C03-4A1B-A9A9-F60D23F2C17A}"/>
    <dgm:cxn modelId="{5E1DEC3F-28BA-4FE6-A8DF-C8F043FAC7CB}" type="presOf" srcId="{AD988036-119E-4D7B-B863-614E52EAFD1F}" destId="{5E6D1A22-EF25-4A08-87E4-91206B9F81BE}" srcOrd="0" destOrd="0" presId="urn:microsoft.com/office/officeart/2005/8/layout/target2"/>
    <dgm:cxn modelId="{FCB87E6B-765E-4F9C-82B6-D3016AA607B3}" type="presOf" srcId="{2DB2801F-B089-43E8-80E5-96BABCD2F938}" destId="{4F0DE2BC-8534-4D9D-9404-ED70B54874D0}" srcOrd="0" destOrd="0" presId="urn:microsoft.com/office/officeart/2005/8/layout/target2"/>
    <dgm:cxn modelId="{90E0953B-B3DA-4E76-9DAB-228B972A6071}" type="presOf" srcId="{A9935452-A990-4B02-8094-D05FBFCCCD05}" destId="{3BEA1102-BCAE-4DF4-BE8F-94FF0279D021}" srcOrd="0" destOrd="0" presId="urn:microsoft.com/office/officeart/2005/8/layout/target2"/>
    <dgm:cxn modelId="{BDE17ADA-7EB8-4E35-B033-2F102218D834}" type="presOf" srcId="{23128454-78B5-48FC-BDA3-CB80B2FADC58}" destId="{8B033A32-6F9F-4E01-AA03-3E1E2CDE4DB3}" srcOrd="0" destOrd="0" presId="urn:microsoft.com/office/officeart/2005/8/layout/target2"/>
    <dgm:cxn modelId="{260212CB-A0C6-4DBF-B682-B37A7859A3AA}" type="presOf" srcId="{5769322E-426F-4B33-B60D-917906C07392}" destId="{3089402B-0C8E-479D-A214-EC30AF24EAEF}" srcOrd="0" destOrd="0" presId="urn:microsoft.com/office/officeart/2005/8/layout/target2"/>
    <dgm:cxn modelId="{2D2BDA64-E946-431C-A0B4-7F75193C92BB}" type="presOf" srcId="{4B16337E-1540-400F-8CFC-02D0934791C1}" destId="{788F94FB-C600-466F-AC1A-B81A3B9BD290}" srcOrd="0" destOrd="0" presId="urn:microsoft.com/office/officeart/2005/8/layout/target2"/>
    <dgm:cxn modelId="{BFDA649D-809B-4314-8E31-ED6CAC55715F}" srcId="{2DB2801F-B089-43E8-80E5-96BABCD2F938}" destId="{3AFB310F-780A-4983-BAEB-812C0F95AFB4}" srcOrd="0" destOrd="0" parTransId="{C89FFE2D-4AD7-4E4F-8CC7-1A3B011CDA3F}" sibTransId="{FFBBC094-0C2F-4B53-A99C-5813DB406EAE}"/>
    <dgm:cxn modelId="{0F6FFBC3-7E58-4807-8440-689A2C7486CA}" srcId="{2DB2801F-B089-43E8-80E5-96BABCD2F938}" destId="{255D9D06-5E19-460E-9895-64203C786330}" srcOrd="3" destOrd="0" parTransId="{71C095B2-D0BD-4CAD-AE20-BCE6E11D8860}" sibTransId="{0CE31793-B07B-4835-AC99-929A265D25E2}"/>
    <dgm:cxn modelId="{C5F751EB-1C95-4D3C-B4F3-11A5FE2D7608}" type="presOf" srcId="{6112AD87-977A-4A2A-8CF1-0D41B56024BA}" destId="{B0D584F3-5EA9-402E-8D32-7615BC688F85}" srcOrd="0" destOrd="0" presId="urn:microsoft.com/office/officeart/2005/8/layout/target2"/>
    <dgm:cxn modelId="{DD6EAD54-96C3-488C-94C8-D67328E265FE}" srcId="{2DB2801F-B089-43E8-80E5-96BABCD2F938}" destId="{4B16337E-1540-400F-8CFC-02D0934791C1}" srcOrd="4" destOrd="0" parTransId="{3B26A035-C634-4AE2-97A4-E2B23BCC4757}" sibTransId="{B6C95069-86F3-4DDC-AD58-90E89C06FE7A}"/>
    <dgm:cxn modelId="{8708AAB2-569E-4861-8563-E9667B60FB89}" type="presOf" srcId="{67EBF92C-87B2-46D6-950E-912FD9DF1E6C}" destId="{78331F40-5CE3-42A1-B521-0D11EDFCC17E}" srcOrd="0" destOrd="0" presId="urn:microsoft.com/office/officeart/2005/8/layout/target2"/>
    <dgm:cxn modelId="{68706ABF-4937-4C9C-81E8-CB58E541A173}" type="presParOf" srcId="{8B033A32-6F9F-4E01-AA03-3E1E2CDE4DB3}" destId="{D04C34F6-94DF-423F-A6CE-209FD455CF59}" srcOrd="0" destOrd="0" presId="urn:microsoft.com/office/officeart/2005/8/layout/target2"/>
    <dgm:cxn modelId="{F3B8770D-42FF-4D0F-9E84-309C2CB0ED2F}" type="presParOf" srcId="{D04C34F6-94DF-423F-A6CE-209FD455CF59}" destId="{B3439CEA-22E8-4024-9C50-EA189B131FC6}" srcOrd="0" destOrd="0" presId="urn:microsoft.com/office/officeart/2005/8/layout/target2"/>
    <dgm:cxn modelId="{4EE764B9-13CF-4610-99C3-A6386F148491}" type="presParOf" srcId="{D04C34F6-94DF-423F-A6CE-209FD455CF59}" destId="{DF021E4E-B5E7-46BE-A71E-5B7EC026718A}" srcOrd="1" destOrd="0" presId="urn:microsoft.com/office/officeart/2005/8/layout/target2"/>
    <dgm:cxn modelId="{A0F51CBE-4A57-439F-AF1B-AEFDC8CE4F24}" type="presParOf" srcId="{DF021E4E-B5E7-46BE-A71E-5B7EC026718A}" destId="{3089402B-0C8E-479D-A214-EC30AF24EAEF}" srcOrd="0" destOrd="0" presId="urn:microsoft.com/office/officeart/2005/8/layout/target2"/>
    <dgm:cxn modelId="{20AF87CB-C1A2-4922-A3D3-D5C7584F2543}" type="presParOf" srcId="{DF021E4E-B5E7-46BE-A71E-5B7EC026718A}" destId="{D282F1F6-8319-4493-86A0-A23A6B0496DE}" srcOrd="1" destOrd="0" presId="urn:microsoft.com/office/officeart/2005/8/layout/target2"/>
    <dgm:cxn modelId="{50DAE0B8-027D-471D-8815-F9553ABBAA2D}" type="presParOf" srcId="{DF021E4E-B5E7-46BE-A71E-5B7EC026718A}" destId="{78331F40-5CE3-42A1-B521-0D11EDFCC17E}" srcOrd="2" destOrd="0" presId="urn:microsoft.com/office/officeart/2005/8/layout/target2"/>
    <dgm:cxn modelId="{BF170C85-5FF6-4D7B-84F8-62C30B45A209}" type="presParOf" srcId="{DF021E4E-B5E7-46BE-A71E-5B7EC026718A}" destId="{0F5082EE-005E-49FE-9E8C-BF6F0832E86A}" srcOrd="3" destOrd="0" presId="urn:microsoft.com/office/officeart/2005/8/layout/target2"/>
    <dgm:cxn modelId="{36F8569F-D751-4B32-B26D-25A3326FDB6A}" type="presParOf" srcId="{DF021E4E-B5E7-46BE-A71E-5B7EC026718A}" destId="{A72D678A-19EF-4195-BDD2-FB04DDAB7CE4}" srcOrd="4" destOrd="0" presId="urn:microsoft.com/office/officeart/2005/8/layout/target2"/>
    <dgm:cxn modelId="{3B0A5EFF-BE32-4833-897F-276654CEDB8E}" type="presParOf" srcId="{DF021E4E-B5E7-46BE-A71E-5B7EC026718A}" destId="{CBC1372C-7E3D-48D2-BCE0-73B0DDC712E0}" srcOrd="5" destOrd="0" presId="urn:microsoft.com/office/officeart/2005/8/layout/target2"/>
    <dgm:cxn modelId="{C5537AE6-69C1-4C44-B96F-3497BD640BD2}" type="presParOf" srcId="{DF021E4E-B5E7-46BE-A71E-5B7EC026718A}" destId="{3BEA1102-BCAE-4DF4-BE8F-94FF0279D021}" srcOrd="6" destOrd="0" presId="urn:microsoft.com/office/officeart/2005/8/layout/target2"/>
    <dgm:cxn modelId="{BC6BB1B2-77E5-4027-9D54-DAEC2EE64EBA}" type="presParOf" srcId="{8B033A32-6F9F-4E01-AA03-3E1E2CDE4DB3}" destId="{C34F4E26-4A40-4D58-A848-C8B2EDB82BA7}" srcOrd="1" destOrd="0" presId="urn:microsoft.com/office/officeart/2005/8/layout/target2"/>
    <dgm:cxn modelId="{38EA2816-31CF-493E-889A-4ACB5BC66CC2}" type="presParOf" srcId="{C34F4E26-4A40-4D58-A848-C8B2EDB82BA7}" destId="{4F0DE2BC-8534-4D9D-9404-ED70B54874D0}" srcOrd="0" destOrd="0" presId="urn:microsoft.com/office/officeart/2005/8/layout/target2"/>
    <dgm:cxn modelId="{73D45DAB-D513-4834-806D-A606B30F164F}" type="presParOf" srcId="{C34F4E26-4A40-4D58-A848-C8B2EDB82BA7}" destId="{E34902A8-8EFF-4416-8201-B59FCE4E620F}" srcOrd="1" destOrd="0" presId="urn:microsoft.com/office/officeart/2005/8/layout/target2"/>
    <dgm:cxn modelId="{4AA48D0A-E828-40B4-B3E8-ED83774ED9A7}" type="presParOf" srcId="{E34902A8-8EFF-4416-8201-B59FCE4E620F}" destId="{BDDC9E94-FCAF-43B4-99DF-FD3D90A53218}" srcOrd="0" destOrd="0" presId="urn:microsoft.com/office/officeart/2005/8/layout/target2"/>
    <dgm:cxn modelId="{A44F8D96-0A35-4562-8FF5-4D000D0BC5A8}" type="presParOf" srcId="{E34902A8-8EFF-4416-8201-B59FCE4E620F}" destId="{2255E3EA-74BA-4A21-858B-AD46D1E2BB0D}" srcOrd="1" destOrd="0" presId="urn:microsoft.com/office/officeart/2005/8/layout/target2"/>
    <dgm:cxn modelId="{E9F77E93-1998-4055-AC2E-068F46721739}" type="presParOf" srcId="{E34902A8-8EFF-4416-8201-B59FCE4E620F}" destId="{B0D584F3-5EA9-402E-8D32-7615BC688F85}" srcOrd="2" destOrd="0" presId="urn:microsoft.com/office/officeart/2005/8/layout/target2"/>
    <dgm:cxn modelId="{2321D15F-AFBA-40B8-A631-E059E7CB9E9F}" type="presParOf" srcId="{E34902A8-8EFF-4416-8201-B59FCE4E620F}" destId="{CE340BFA-B001-42DE-869D-6C5E6AE15CC2}" srcOrd="3" destOrd="0" presId="urn:microsoft.com/office/officeart/2005/8/layout/target2"/>
    <dgm:cxn modelId="{0E807FB8-69C2-4903-AF81-554089DA7F1D}" type="presParOf" srcId="{E34902A8-8EFF-4416-8201-B59FCE4E620F}" destId="{5E6D1A22-EF25-4A08-87E4-91206B9F81BE}" srcOrd="4" destOrd="0" presId="urn:microsoft.com/office/officeart/2005/8/layout/target2"/>
    <dgm:cxn modelId="{E4D6C990-35EB-4CE9-B00B-768A0059AE51}" type="presParOf" srcId="{E34902A8-8EFF-4416-8201-B59FCE4E620F}" destId="{91B7171A-0572-40B4-9C95-B37D19823B20}" srcOrd="5" destOrd="0" presId="urn:microsoft.com/office/officeart/2005/8/layout/target2"/>
    <dgm:cxn modelId="{EDE985EF-6162-41FB-9E5D-475BB0C763F9}" type="presParOf" srcId="{E34902A8-8EFF-4416-8201-B59FCE4E620F}" destId="{4D9605A2-4D0E-44EF-AB8C-EA781A73AACE}" srcOrd="6" destOrd="0" presId="urn:microsoft.com/office/officeart/2005/8/layout/target2"/>
    <dgm:cxn modelId="{49036EC5-A243-454D-882C-2E57B8D01B39}" type="presParOf" srcId="{E34902A8-8EFF-4416-8201-B59FCE4E620F}" destId="{B7864195-1804-46B3-B080-FF09A8D24073}" srcOrd="7" destOrd="0" presId="urn:microsoft.com/office/officeart/2005/8/layout/target2"/>
    <dgm:cxn modelId="{92DC673D-6794-44C2-A979-978DD2B9AA1E}" type="presParOf" srcId="{E34902A8-8EFF-4416-8201-B59FCE4E620F}" destId="{788F94FB-C600-466F-AC1A-B81A3B9BD290}" srcOrd="8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5CAD05-3120-4096-9B6C-DB99C1DBD84E}">
      <dsp:nvSpPr>
        <dsp:cNvPr id="0" name=""/>
        <dsp:cNvSpPr/>
      </dsp:nvSpPr>
      <dsp:spPr>
        <a:xfrm rot="16200000">
          <a:off x="596439" y="307089"/>
          <a:ext cx="3835524" cy="3835524"/>
        </a:xfrm>
        <a:prstGeom prst="downArrow">
          <a:avLst>
            <a:gd name="adj1" fmla="val 50000"/>
            <a:gd name="adj2" fmla="val 35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Middle-Skills </a:t>
          </a:r>
          <a:endParaRPr lang="en-US" sz="4500" kern="1200" dirty="0"/>
        </a:p>
      </dsp:txBody>
      <dsp:txXfrm rot="16200000">
        <a:off x="596439" y="307089"/>
        <a:ext cx="3835524" cy="3835524"/>
      </dsp:txXfrm>
    </dsp:sp>
    <dsp:sp modelId="{F2D35B20-4D51-4CC2-897B-F43C9FD2E01D}">
      <dsp:nvSpPr>
        <dsp:cNvPr id="0" name=""/>
        <dsp:cNvSpPr/>
      </dsp:nvSpPr>
      <dsp:spPr>
        <a:xfrm rot="5400000">
          <a:off x="2941424" y="273531"/>
          <a:ext cx="3835524" cy="3835524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040" tIns="320040" rIns="320040" bIns="32004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kern="1200" dirty="0" smtClean="0"/>
            <a:t>SUNY</a:t>
          </a:r>
          <a:endParaRPr lang="en-US" sz="4500" kern="1200" dirty="0"/>
        </a:p>
      </dsp:txBody>
      <dsp:txXfrm rot="5400000">
        <a:off x="2941424" y="273531"/>
        <a:ext cx="3835524" cy="383552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439CEA-22E8-4024-9C50-EA189B131FC6}">
      <dsp:nvSpPr>
        <dsp:cNvPr id="0" name=""/>
        <dsp:cNvSpPr/>
      </dsp:nvSpPr>
      <dsp:spPr>
        <a:xfrm>
          <a:off x="0" y="0"/>
          <a:ext cx="7886700" cy="4351338"/>
        </a:xfrm>
        <a:prstGeom prst="roundRect">
          <a:avLst>
            <a:gd name="adj" fmla="val 8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3377122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Computers</a:t>
          </a:r>
          <a:endParaRPr lang="en-US" sz="3600" kern="1200" dirty="0"/>
        </a:p>
      </dsp:txBody>
      <dsp:txXfrm>
        <a:off x="0" y="0"/>
        <a:ext cx="7886700" cy="4351338"/>
      </dsp:txXfrm>
    </dsp:sp>
    <dsp:sp modelId="{3089402B-0C8E-479D-A214-EC30AF24EAEF}">
      <dsp:nvSpPr>
        <dsp:cNvPr id="0" name=""/>
        <dsp:cNvSpPr/>
      </dsp:nvSpPr>
      <dsp:spPr>
        <a:xfrm>
          <a:off x="197167" y="1087834"/>
          <a:ext cx="1183005" cy="149322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Support Specialist</a:t>
          </a:r>
          <a:endParaRPr lang="en-US" sz="1300" kern="1200" dirty="0"/>
        </a:p>
      </dsp:txBody>
      <dsp:txXfrm>
        <a:off x="197167" y="1087834"/>
        <a:ext cx="1183005" cy="1493222"/>
      </dsp:txXfrm>
    </dsp:sp>
    <dsp:sp modelId="{78331F40-5CE3-42A1-B521-0D11EDFCC17E}">
      <dsp:nvSpPr>
        <dsp:cNvPr id="0" name=""/>
        <dsp:cNvSpPr/>
      </dsp:nvSpPr>
      <dsp:spPr>
        <a:xfrm>
          <a:off x="222105" y="2676684"/>
          <a:ext cx="1183005" cy="149322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Information Systems</a:t>
          </a:r>
          <a:endParaRPr lang="en-US" sz="1300" kern="1200" dirty="0"/>
        </a:p>
      </dsp:txBody>
      <dsp:txXfrm>
        <a:off x="222105" y="2676684"/>
        <a:ext cx="1183005" cy="1493222"/>
      </dsp:txXfrm>
    </dsp:sp>
    <dsp:sp modelId="{4F0DE2BC-8534-4D9D-9404-ED70B54874D0}">
      <dsp:nvSpPr>
        <dsp:cNvPr id="0" name=""/>
        <dsp:cNvSpPr/>
      </dsp:nvSpPr>
      <dsp:spPr>
        <a:xfrm>
          <a:off x="1577340" y="1087834"/>
          <a:ext cx="6112192" cy="3045936"/>
        </a:xfrm>
        <a:prstGeom prst="roundRect">
          <a:avLst>
            <a:gd name="adj" fmla="val 105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93417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SUNY Associate Program Options</a:t>
          </a:r>
          <a:endParaRPr lang="en-US" sz="3200" kern="1200" dirty="0"/>
        </a:p>
      </dsp:txBody>
      <dsp:txXfrm>
        <a:off x="1577340" y="1087834"/>
        <a:ext cx="6112192" cy="3045936"/>
      </dsp:txXfrm>
    </dsp:sp>
    <dsp:sp modelId="{BDDC9E94-FCAF-43B4-99DF-FD3D90A53218}">
      <dsp:nvSpPr>
        <dsp:cNvPr id="0" name=""/>
        <dsp:cNvSpPr/>
      </dsp:nvSpPr>
      <dsp:spPr>
        <a:xfrm>
          <a:off x="1710170" y="2458505"/>
          <a:ext cx="1142603" cy="137067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Computer Information Systems (Several Tech Colleges and CCs)</a:t>
          </a:r>
          <a:endParaRPr lang="en-US" sz="1300" kern="1200" dirty="0"/>
        </a:p>
      </dsp:txBody>
      <dsp:txXfrm>
        <a:off x="1710170" y="2458505"/>
        <a:ext cx="1142603" cy="1370671"/>
      </dsp:txXfrm>
    </dsp:sp>
    <dsp:sp modelId="{B0D584F3-5EA9-402E-8D32-7615BC688F85}">
      <dsp:nvSpPr>
        <dsp:cNvPr id="0" name=""/>
        <dsp:cNvSpPr/>
      </dsp:nvSpPr>
      <dsp:spPr>
        <a:xfrm>
          <a:off x="2896027" y="2458505"/>
          <a:ext cx="1142603" cy="137067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Information Technology (Several Tech Colleges and CCs)</a:t>
          </a:r>
          <a:endParaRPr lang="en-US" sz="1300" kern="1200" dirty="0"/>
        </a:p>
      </dsp:txBody>
      <dsp:txXfrm>
        <a:off x="2896027" y="2458505"/>
        <a:ext cx="1142603" cy="1370671"/>
      </dsp:txXfrm>
    </dsp:sp>
    <dsp:sp modelId="{5E6D1A22-EF25-4A08-87E4-91206B9F81BE}">
      <dsp:nvSpPr>
        <dsp:cNvPr id="0" name=""/>
        <dsp:cNvSpPr/>
      </dsp:nvSpPr>
      <dsp:spPr>
        <a:xfrm>
          <a:off x="4061910" y="2458505"/>
          <a:ext cx="1142603" cy="137067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Networking Technologies (Several Tech Colleges an Several CCs )</a:t>
          </a:r>
          <a:endParaRPr lang="en-US" sz="1300" kern="1200" dirty="0"/>
        </a:p>
      </dsp:txBody>
      <dsp:txXfrm>
        <a:off x="4061910" y="2458505"/>
        <a:ext cx="1142603" cy="1370671"/>
      </dsp:txXfrm>
    </dsp:sp>
    <dsp:sp modelId="{4D9605A2-4D0E-44EF-AB8C-EA781A73AACE}">
      <dsp:nvSpPr>
        <dsp:cNvPr id="0" name=""/>
        <dsp:cNvSpPr/>
      </dsp:nvSpPr>
      <dsp:spPr>
        <a:xfrm>
          <a:off x="5227793" y="2458505"/>
          <a:ext cx="1142603" cy="137067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err="1" smtClean="0"/>
            <a:t>Cybersecurity</a:t>
          </a:r>
          <a:r>
            <a:rPr lang="en-US" sz="1300" kern="1200" dirty="0" smtClean="0"/>
            <a:t> (Alfred and Several CCs)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227793" y="2458505"/>
        <a:ext cx="1142603" cy="1370671"/>
      </dsp:txXfrm>
    </dsp:sp>
    <dsp:sp modelId="{112B402F-C5A8-4DFC-AF3E-085F4F0DF928}">
      <dsp:nvSpPr>
        <dsp:cNvPr id="0" name=""/>
        <dsp:cNvSpPr/>
      </dsp:nvSpPr>
      <dsp:spPr>
        <a:xfrm>
          <a:off x="6393676" y="2458505"/>
          <a:ext cx="1142603" cy="137067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Geospatial Technologies (MVCC)</a:t>
          </a:r>
          <a:endParaRPr lang="en-US" sz="1300" kern="1200" dirty="0"/>
        </a:p>
      </dsp:txBody>
      <dsp:txXfrm>
        <a:off x="6393676" y="2458505"/>
        <a:ext cx="1142603" cy="137067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5413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64D73-6825-4428-9CCC-20DABE6C9E2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5413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E64887-0AE8-4557-805F-1E2996B5AD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5413" y="0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BF772-A604-497A-8FB4-AD10FFD6DEEE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692150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379913"/>
            <a:ext cx="5556250" cy="41481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5413" y="8758238"/>
            <a:ext cx="3009900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86577E-BC78-4F4D-84CC-CF303A0ED0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6577E-BC78-4F4D-84CC-CF303A0ED04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6577E-BC78-4F4D-84CC-CF303A0ED04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6577E-BC78-4F4D-84CC-CF303A0ED04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6577E-BC78-4F4D-84CC-CF303A0ED04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6577E-BC78-4F4D-84CC-CF303A0ED04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6577E-BC78-4F4D-84CC-CF303A0ED04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6577E-BC78-4F4D-84CC-CF303A0ED04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6577E-BC78-4F4D-84CC-CF303A0ED04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86577E-BC78-4F4D-84CC-CF303A0ED04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1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4" name="Picture 18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2900" y="4006850"/>
            <a:ext cx="1539875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9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0925" y="4595813"/>
            <a:ext cx="2449513" cy="244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9"/>
          <p:cNvGrpSpPr>
            <a:grpSpLocks/>
          </p:cNvGrpSpPr>
          <p:nvPr userDrawn="1"/>
        </p:nvGrpSpPr>
        <p:grpSpPr bwMode="auto">
          <a:xfrm>
            <a:off x="-571500" y="112713"/>
            <a:ext cx="4765675" cy="4764087"/>
            <a:chOff x="4737626" y="1207047"/>
            <a:chExt cx="4765208" cy="4765208"/>
          </a:xfrm>
        </p:grpSpPr>
        <p:pic>
          <p:nvPicPr>
            <p:cNvPr id="17" name="Picture 21" descr="1MM5334.png"/>
            <p:cNvPicPr>
              <a:picLocks noChangeAspect="1"/>
            </p:cNvPicPr>
            <p:nvPr/>
          </p:nvPicPr>
          <p:blipFill>
            <a:blip r:embed="rId4" cstate="print"/>
            <a:srcRect l="16492" t="1297" r="16292"/>
            <a:stretch>
              <a:fillRect/>
            </a:stretch>
          </p:blipFill>
          <p:spPr bwMode="auto">
            <a:xfrm>
              <a:off x="5194384" y="1810565"/>
              <a:ext cx="3952932" cy="3862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22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37626" y="1207047"/>
              <a:ext cx="4765208" cy="4765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" name="Picture 23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70138" y="4095750"/>
            <a:ext cx="1833562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39473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35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90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90" y="4589467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866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520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3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3" y="2505076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6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81221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988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6556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2" y="987428"/>
            <a:ext cx="462915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86422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3" y="457200"/>
            <a:ext cx="29491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2" y="987428"/>
            <a:ext cx="462915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3" y="2057400"/>
            <a:ext cx="294917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56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8927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4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49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5761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2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2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2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48A3-7370-4C2E-913F-3E1884333587}" type="datetimeFigureOut">
              <a:rPr lang="en-US" smtClean="0"/>
              <a:pPr/>
              <a:t>10/1/2014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2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2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4AE324-11F1-42C4-B0D2-E4BA3799AD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9144000" cy="669925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95FF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0" y="0"/>
            <a:ext cx="2816225" cy="669925"/>
          </a:xfrm>
          <a:prstGeom prst="rect">
            <a:avLst/>
          </a:prstGeom>
          <a:solidFill>
            <a:srgbClr val="0000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9" name="Picture 11" descr="SUNY_NEW_LOGO_W.eps"/>
          <p:cNvPicPr>
            <a:picLocks noChangeAspect="1"/>
          </p:cNvPicPr>
          <p:nvPr userDrawn="1"/>
        </p:nvPicPr>
        <p:blipFill>
          <a:blip r:embed="rId13" cstate="print"/>
          <a:srcRect l="2" t="29404" r="49467" b="22800"/>
          <a:stretch>
            <a:fillRect/>
          </a:stretch>
        </p:blipFill>
        <p:spPr bwMode="auto">
          <a:xfrm>
            <a:off x="1039813" y="-3175"/>
            <a:ext cx="1625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 userDrawn="1"/>
        </p:nvSpPr>
        <p:spPr>
          <a:xfrm>
            <a:off x="3019425" y="34925"/>
            <a:ext cx="3798888" cy="544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sz="3200" dirty="0" err="1">
                <a:solidFill>
                  <a:schemeClr val="bg1"/>
                </a:solidFill>
              </a:rPr>
              <a:t>OpInform</a:t>
            </a:r>
            <a:r>
              <a:rPr lang="en-US" sz="3200" dirty="0">
                <a:solidFill>
                  <a:schemeClr val="bg1"/>
                </a:solidFill>
              </a:rPr>
              <a:t> 2014</a:t>
            </a:r>
          </a:p>
        </p:txBody>
      </p:sp>
    </p:spTree>
    <p:extLst>
      <p:ext uri="{BB962C8B-B14F-4D97-AF65-F5344CB8AC3E}">
        <p14:creationId xmlns="" xmlns:p14="http://schemas.microsoft.com/office/powerpoint/2010/main" val="3315383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feature=player_detailpage&amp;v=kzqYvOIwNE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diagramLayout" Target="../diagrams/layout1.xml"/><Relationship Id="rId7" Type="http://schemas.openxmlformats.org/officeDocument/2006/relationships/image" Target="../media/image3.em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hronicle.com/blogs/innovations/the-great-college-degree-scam/28067" TargetMode="External"/><Relationship Id="rId2" Type="http://schemas.openxmlformats.org/officeDocument/2006/relationships/hyperlink" Target="http://www.fmsworkforcesolutions.org/Middle-Skills%20Jobs%20report%20(r)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2197" y="489169"/>
            <a:ext cx="5191803" cy="2387600"/>
          </a:xfrm>
        </p:spPr>
        <p:txBody>
          <a:bodyPr>
            <a:normAutofit fontScale="90000"/>
          </a:bodyPr>
          <a:lstStyle/>
          <a:p>
            <a:r>
              <a:rPr lang="en-US" sz="4800" b="1" dirty="0" smtClean="0">
                <a:solidFill>
                  <a:schemeClr val="bg1"/>
                </a:solidFill>
                <a:latin typeface="+mn-lt"/>
              </a:rPr>
              <a:t>Middle-Skills Learning </a:t>
            </a:r>
            <a:br>
              <a:rPr lang="en-US" sz="4800" b="1" dirty="0" smtClean="0">
                <a:solidFill>
                  <a:schemeClr val="bg1"/>
                </a:solidFill>
                <a:latin typeface="+mn-lt"/>
              </a:rPr>
            </a:br>
            <a:r>
              <a:rPr lang="en-US" sz="4800" b="1" dirty="0" smtClean="0">
                <a:solidFill>
                  <a:schemeClr val="bg1"/>
                </a:solidFill>
                <a:latin typeface="+mn-lt"/>
              </a:rPr>
              <a:t>Opportunities within SUNY</a:t>
            </a:r>
            <a:endParaRPr lang="en-US" sz="4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778500"/>
            <a:ext cx="187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46829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6401" y="752755"/>
            <a:ext cx="7163626" cy="13255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0090"/>
                </a:solidFill>
              </a:rPr>
              <a:t>Jeff Livingston: The Most Neglected Skills</a:t>
            </a:r>
            <a:endParaRPr lang="en-US" sz="3200" b="1" dirty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10338" y="3105835"/>
            <a:ext cx="36476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hlinkClick r:id="rId2"/>
              </a:rPr>
              <a:t>Watch Now</a:t>
            </a:r>
            <a:endParaRPr lang="en-US" sz="4000" dirty="0"/>
          </a:p>
        </p:txBody>
      </p:sp>
    </p:spTree>
    <p:extLst>
      <p:ext uri="{BB962C8B-B14F-4D97-AF65-F5344CB8AC3E}">
        <p14:creationId xmlns="" xmlns:p14="http://schemas.microsoft.com/office/powerpoint/2010/main" val="38087954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208" y="742633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What are Middle-Skill jobs?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153" y="2169574"/>
            <a:ext cx="7886700" cy="4351338"/>
          </a:xfrm>
        </p:spPr>
        <p:txBody>
          <a:bodyPr/>
          <a:lstStyle/>
          <a:p>
            <a:pPr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Jobs that require more than a high school education but less than a bachelor’s degree.</a:t>
            </a:r>
          </a:p>
          <a:p>
            <a:pPr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Include occupations such as machinists, technicians and healthcare workers.</a:t>
            </a:r>
          </a:p>
          <a:p>
            <a:pPr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Account for nearly half of all current jobs in New York, and the majority of future job openings.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4889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208" y="558076"/>
            <a:ext cx="7886700" cy="101230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Forgotten Middle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713" y="1457877"/>
            <a:ext cx="7886700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72"/>
              </a:spcBef>
              <a:buClr>
                <a:srgbClr val="D96400"/>
              </a:buClr>
              <a:buFont typeface="Wingdings" pitchFamily="2" charset="2"/>
              <a:buChar char="§"/>
            </a:pPr>
            <a:r>
              <a:rPr lang="en-US" sz="2400" dirty="0" smtClean="0"/>
              <a:t>A growing </a:t>
            </a:r>
            <a:r>
              <a:rPr lang="en-US" sz="2400" dirty="0"/>
              <a:t>g</a:t>
            </a:r>
            <a:r>
              <a:rPr lang="en-US" sz="2400" dirty="0" smtClean="0"/>
              <a:t>ap between qualified middle-skill employees and middle-skill jobs.</a:t>
            </a:r>
          </a:p>
          <a:p>
            <a:pPr>
              <a:lnSpc>
                <a:spcPct val="100000"/>
              </a:lnSpc>
              <a:spcBef>
                <a:spcPts val="672"/>
              </a:spcBef>
              <a:buClr>
                <a:srgbClr val="D96400"/>
              </a:buClr>
              <a:buFont typeface="Wingdings" pitchFamily="2" charset="2"/>
              <a:buChar char="§"/>
            </a:pPr>
            <a:r>
              <a:rPr lang="en-US" sz="2400" dirty="0" smtClean="0"/>
              <a:t>There are approximately 4 million unfilled middle-skill jobs (</a:t>
            </a:r>
            <a:r>
              <a:rPr lang="en-US" sz="2400" dirty="0" err="1" smtClean="0"/>
              <a:t>Dimon</a:t>
            </a:r>
            <a:r>
              <a:rPr lang="en-US" sz="2400" dirty="0" smtClean="0"/>
              <a:t>, 2014).</a:t>
            </a:r>
          </a:p>
          <a:p>
            <a:pPr>
              <a:lnSpc>
                <a:spcPct val="100000"/>
              </a:lnSpc>
              <a:spcBef>
                <a:spcPts val="672"/>
              </a:spcBef>
              <a:buClr>
                <a:srgbClr val="D96400"/>
              </a:buClr>
              <a:buFont typeface="Wingdings" pitchFamily="2" charset="2"/>
              <a:buChar char="§"/>
            </a:pPr>
            <a:r>
              <a:rPr lang="en-US" sz="2400" dirty="0" smtClean="0"/>
              <a:t>In 2009, 46% of jobs in NYS were middle-skill (3.8 million workers)</a:t>
            </a:r>
          </a:p>
          <a:p>
            <a:pPr>
              <a:lnSpc>
                <a:spcPct val="100000"/>
              </a:lnSpc>
              <a:spcBef>
                <a:spcPts val="672"/>
              </a:spcBef>
              <a:buClr>
                <a:srgbClr val="D96400"/>
              </a:buClr>
              <a:buFont typeface="Wingdings" pitchFamily="2" charset="2"/>
              <a:buChar char="§"/>
            </a:pPr>
            <a:r>
              <a:rPr lang="en-US" sz="2400" dirty="0" smtClean="0"/>
              <a:t>Workers with two-year degrees in high demand occupations can earn salaries that surpass those of four-year degrees (</a:t>
            </a:r>
            <a:r>
              <a:rPr lang="en-US" sz="2400" dirty="0" err="1" smtClean="0"/>
              <a:t>Carnevale</a:t>
            </a:r>
            <a:r>
              <a:rPr lang="en-US" sz="2400" dirty="0" smtClean="0"/>
              <a:t>, Rose, &amp; </a:t>
            </a:r>
            <a:r>
              <a:rPr lang="en-US" sz="2400" dirty="0" err="1" smtClean="0"/>
              <a:t>Cheah</a:t>
            </a:r>
            <a:r>
              <a:rPr lang="en-US" sz="2400" dirty="0" smtClean="0"/>
              <a:t>, 2011).</a:t>
            </a:r>
          </a:p>
          <a:p>
            <a:pPr>
              <a:lnSpc>
                <a:spcPct val="100000"/>
              </a:lnSpc>
              <a:spcBef>
                <a:spcPts val="672"/>
              </a:spcBef>
              <a:buClr>
                <a:srgbClr val="D96400"/>
              </a:buClr>
              <a:buFont typeface="Wingdings" pitchFamily="2" charset="2"/>
              <a:buChar char="§"/>
            </a:pPr>
            <a:r>
              <a:rPr lang="en-US" sz="2400" dirty="0" smtClean="0"/>
              <a:t>Two-year degree holders in STEM subjects (science, technology, engineering, and math) have </a:t>
            </a:r>
            <a:r>
              <a:rPr lang="en-US" sz="2400" u="sng" dirty="0" smtClean="0"/>
              <a:t>greater</a:t>
            </a:r>
            <a:r>
              <a:rPr lang="en-US" sz="2400" dirty="0" smtClean="0"/>
              <a:t> lifetime earnings than four-year degree holders in most other career areas.</a:t>
            </a:r>
            <a:endParaRPr lang="en-US" sz="2400" u="sng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619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97" y="641965"/>
            <a:ext cx="7886700" cy="13255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The “College-for-All” Mentality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2" y="1646721"/>
            <a:ext cx="7886700" cy="43513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72"/>
              </a:spcBef>
              <a:buClr>
                <a:srgbClr val="D96400"/>
              </a:buClr>
              <a:buFont typeface="Wingdings" pitchFamily="2" charset="2"/>
              <a:buChar char="§"/>
            </a:pPr>
            <a:r>
              <a:rPr lang="en-US" sz="2400" dirty="0" smtClean="0"/>
              <a:t>“Encourages all students to plan on college, regardless of their past achievement” (Rosenbaum, 2001).</a:t>
            </a:r>
          </a:p>
          <a:p>
            <a:pPr>
              <a:lnSpc>
                <a:spcPct val="100000"/>
              </a:lnSpc>
              <a:spcBef>
                <a:spcPts val="672"/>
              </a:spcBef>
              <a:buClr>
                <a:srgbClr val="D96400"/>
              </a:buClr>
              <a:buFont typeface="Wingdings" pitchFamily="2" charset="2"/>
              <a:buChar char="§"/>
            </a:pPr>
            <a:r>
              <a:rPr lang="en-US" sz="2400" dirty="0" smtClean="0"/>
              <a:t>Pushes underprepared students toward a four-year college at the expense of vocational programs.</a:t>
            </a:r>
          </a:p>
          <a:p>
            <a:pPr>
              <a:lnSpc>
                <a:spcPct val="100000"/>
              </a:lnSpc>
              <a:spcBef>
                <a:spcPts val="672"/>
              </a:spcBef>
              <a:buClr>
                <a:srgbClr val="D96400"/>
              </a:buClr>
              <a:buFont typeface="Wingdings" pitchFamily="2" charset="2"/>
              <a:buChar char="§"/>
            </a:pPr>
            <a:r>
              <a:rPr lang="en-US" sz="2400" dirty="0" smtClean="0"/>
              <a:t>Has created an surplus of four-year college graduates that exceeds the number of college-level jobs available.</a:t>
            </a:r>
          </a:p>
          <a:p>
            <a:pPr lvl="1">
              <a:lnSpc>
                <a:spcPct val="100000"/>
              </a:lnSpc>
              <a:spcBef>
                <a:spcPts val="672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en-US" dirty="0" smtClean="0"/>
              <a:t>35% of all four-year college graduates currently have jobs that require less than a college degree (</a:t>
            </a:r>
            <a:r>
              <a:rPr lang="en-US" dirty="0" err="1" smtClean="0"/>
              <a:t>Vedder</a:t>
            </a:r>
            <a:r>
              <a:rPr lang="en-US" dirty="0" smtClean="0"/>
              <a:t>, 2010).</a:t>
            </a:r>
          </a:p>
          <a:p>
            <a:pPr lvl="1">
              <a:lnSpc>
                <a:spcPct val="100000"/>
              </a:lnSpc>
              <a:spcBef>
                <a:spcPts val="672"/>
              </a:spcBef>
              <a:buClr>
                <a:schemeClr val="accent2"/>
              </a:buClr>
              <a:buFont typeface="Wingdings" pitchFamily="2" charset="2"/>
              <a:buChar char="ü"/>
            </a:pPr>
            <a:r>
              <a:rPr lang="en-US" dirty="0" smtClean="0"/>
              <a:t>12 to 24 million U.S. jobs – most requiring middle-skills training – may go unfilled between now and 2020 (Gordon, 2009).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6680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6774" y="365128"/>
            <a:ext cx="8617226" cy="1325563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Franklin Gothic Demi" pitchFamily="34" charset="0"/>
              </a:rPr>
              <a:t/>
            </a:r>
            <a:br>
              <a:rPr lang="en-US" b="1" dirty="0" smtClean="0">
                <a:latin typeface="Franklin Gothic Demi" pitchFamily="34" charset="0"/>
              </a:rPr>
            </a:br>
            <a:r>
              <a:rPr lang="en-US" sz="3600" b="1" dirty="0" smtClean="0">
                <a:solidFill>
                  <a:srgbClr val="000090"/>
                </a:solidFill>
              </a:rPr>
              <a:t>Manpower Group Annual Survey reveals</a:t>
            </a:r>
            <a:br>
              <a:rPr lang="en-US" sz="3600" b="1" dirty="0" smtClean="0">
                <a:solidFill>
                  <a:srgbClr val="000090"/>
                </a:solidFill>
              </a:rPr>
            </a:br>
            <a:r>
              <a:rPr lang="en-US" sz="3600" b="1" dirty="0" smtClean="0">
                <a:solidFill>
                  <a:srgbClr val="000090"/>
                </a:solidFill>
              </a:rPr>
              <a:t>top 10 hardest jobs to fill in the U.S. in 2013:</a:t>
            </a:r>
            <a:endParaRPr lang="en-US" sz="3600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034" y="1954834"/>
            <a:ext cx="7886700" cy="4351338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>
                <a:latin typeface="Franklin Gothic Demi" pitchFamily="34" charset="0"/>
              </a:rPr>
              <a:t> </a:t>
            </a:r>
            <a:r>
              <a:rPr lang="en-US" dirty="0" smtClean="0"/>
              <a:t>Skilled Trades</a:t>
            </a:r>
          </a:p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 Sales Representatives</a:t>
            </a:r>
          </a:p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 Drivers</a:t>
            </a:r>
          </a:p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 IT Staff</a:t>
            </a:r>
          </a:p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 Accounting &amp; Finance Staff</a:t>
            </a:r>
          </a:p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 Engineers</a:t>
            </a:r>
          </a:p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 Technicians</a:t>
            </a:r>
          </a:p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 Management/Executives</a:t>
            </a:r>
          </a:p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 Mechanics</a:t>
            </a:r>
          </a:p>
          <a:p>
            <a:pPr marL="285750" indent="-285750">
              <a:buClr>
                <a:srgbClr val="D96400"/>
              </a:buClr>
              <a:buFont typeface="Wingdings" pitchFamily="2" charset="2"/>
              <a:buChar char="§"/>
            </a:pPr>
            <a:r>
              <a:rPr lang="en-US" dirty="0" smtClean="0"/>
              <a:t> Teachers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670" y="734244"/>
            <a:ext cx="8615493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0090"/>
                </a:solidFill>
              </a:rPr>
              <a:t>SUNY Middle-skill training opportunities</a:t>
            </a:r>
            <a:endParaRPr lang="en-US" sz="3600" b="1" dirty="0">
              <a:solidFill>
                <a:srgbClr val="000090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13443838"/>
              </p:ext>
            </p:extLst>
          </p:nvPr>
        </p:nvGraphicFramePr>
        <p:xfrm>
          <a:off x="628652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1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91400" y="4949825"/>
            <a:ext cx="21717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18313" y="5889625"/>
            <a:ext cx="1144587" cy="1144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05025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4262352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36166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212319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68941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78836647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99539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5155419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57998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7454810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20455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24026323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57329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45752870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46168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3050489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420516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261" y="638593"/>
            <a:ext cx="7886700" cy="911912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0090"/>
                </a:solidFill>
              </a:rPr>
              <a:t>Sources</a:t>
            </a:r>
            <a:endParaRPr lang="en-US" sz="3600" b="1" dirty="0">
              <a:solidFill>
                <a:srgbClr val="00009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058" y="1605923"/>
            <a:ext cx="8228561" cy="456627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72"/>
              </a:spcBef>
              <a:buNone/>
            </a:pPr>
            <a:r>
              <a:rPr lang="en-US" sz="1800" dirty="0" err="1" smtClean="0"/>
              <a:t>Carnevale</a:t>
            </a:r>
            <a:r>
              <a:rPr lang="en-US" sz="1800" dirty="0" smtClean="0"/>
              <a:t>, A. P., Rose, S. J., &amp; </a:t>
            </a:r>
            <a:r>
              <a:rPr lang="en-US" sz="1800" dirty="0" err="1" smtClean="0"/>
              <a:t>Cheah</a:t>
            </a:r>
            <a:r>
              <a:rPr lang="en-US" sz="1800" dirty="0" smtClean="0"/>
              <a:t>, B. (2011). </a:t>
            </a:r>
            <a:r>
              <a:rPr lang="en-US" sz="1800" i="1" dirty="0" smtClean="0"/>
              <a:t>The college payoff: Education, occupations, lifetime earnings.</a:t>
            </a:r>
            <a:r>
              <a:rPr lang="en-US" sz="1800" dirty="0" smtClean="0"/>
              <a:t> Washington, DC: Georgetown University Center on Education and the Workforce.</a:t>
            </a:r>
          </a:p>
          <a:p>
            <a:pPr marL="0" indent="0">
              <a:lnSpc>
                <a:spcPct val="100000"/>
              </a:lnSpc>
              <a:spcBef>
                <a:spcPts val="672"/>
              </a:spcBef>
              <a:buNone/>
            </a:pPr>
            <a:r>
              <a:rPr lang="en-US" sz="1800" dirty="0" smtClean="0"/>
              <a:t>Goodwin, B. (2012, April). Research says/don’t overlook middle-skill jobs. </a:t>
            </a:r>
            <a:r>
              <a:rPr lang="en-US" sz="1800" i="1" dirty="0" smtClean="0"/>
              <a:t>College, Careers, Citizenship, 69</a:t>
            </a:r>
            <a:r>
              <a:rPr lang="en-US" sz="1800" dirty="0" smtClean="0"/>
              <a:t>, 86-87.</a:t>
            </a:r>
          </a:p>
          <a:p>
            <a:pPr marL="0" indent="0">
              <a:lnSpc>
                <a:spcPct val="100000"/>
              </a:lnSpc>
              <a:spcBef>
                <a:spcPts val="672"/>
              </a:spcBef>
              <a:buNone/>
            </a:pPr>
            <a:r>
              <a:rPr lang="en-US" sz="1800" dirty="0" smtClean="0"/>
              <a:t>Gordon, E. E. (2009, September). The future of jobs and careers. </a:t>
            </a:r>
            <a:r>
              <a:rPr lang="en-US" sz="1800" i="1" dirty="0" smtClean="0"/>
              <a:t>Techniques, 84</a:t>
            </a:r>
            <a:r>
              <a:rPr lang="en-US" sz="1800" dirty="0" smtClean="0"/>
              <a:t>(6), 28-31.</a:t>
            </a:r>
          </a:p>
          <a:p>
            <a:pPr marL="0" indent="0">
              <a:lnSpc>
                <a:spcPct val="100000"/>
              </a:lnSpc>
              <a:spcBef>
                <a:spcPts val="672"/>
              </a:spcBef>
              <a:buNone/>
            </a:pPr>
            <a:r>
              <a:rPr lang="en-US" sz="1800" dirty="0" smtClean="0"/>
              <a:t>New York’s forgotten middle-skill jobs. (March, 2011). </a:t>
            </a:r>
            <a:r>
              <a:rPr lang="en-US" sz="1800" i="1" dirty="0" smtClean="0"/>
              <a:t>National Skills Coalition.</a:t>
            </a:r>
            <a:r>
              <a:rPr lang="en-US" sz="1800" dirty="0" smtClean="0"/>
              <a:t> Retrieved from </a:t>
            </a:r>
            <a:r>
              <a:rPr lang="en-US" sz="1800" dirty="0" smtClean="0">
                <a:hlinkClick r:id="rId2"/>
              </a:rPr>
              <a:t>http://www.fmsworkforcesolutions.org/Middle-Skills%20Jobs%20report%20(r).pdf</a:t>
            </a:r>
            <a:endParaRPr lang="en-US" sz="1800" dirty="0" smtClean="0"/>
          </a:p>
          <a:p>
            <a:pPr marL="0" indent="0">
              <a:lnSpc>
                <a:spcPct val="100000"/>
              </a:lnSpc>
              <a:spcBef>
                <a:spcPts val="672"/>
              </a:spcBef>
              <a:buNone/>
            </a:pPr>
            <a:r>
              <a:rPr lang="en-US" sz="1800" dirty="0" smtClean="0"/>
              <a:t>Rosenbaum, J. (2001). </a:t>
            </a:r>
            <a:r>
              <a:rPr lang="en-US" sz="1800" i="1" dirty="0" smtClean="0"/>
              <a:t>Beyond college for all: Career paths for the forgotten half.</a:t>
            </a:r>
            <a:r>
              <a:rPr lang="en-US" sz="1800" dirty="0" smtClean="0"/>
              <a:t> New York: Russell Sage Foundation.</a:t>
            </a:r>
          </a:p>
          <a:p>
            <a:pPr marL="0" indent="0">
              <a:lnSpc>
                <a:spcPct val="100000"/>
              </a:lnSpc>
              <a:spcBef>
                <a:spcPts val="672"/>
              </a:spcBef>
              <a:buNone/>
            </a:pPr>
            <a:r>
              <a:rPr lang="en-US" sz="1800" dirty="0" err="1" smtClean="0"/>
              <a:t>Vedder</a:t>
            </a:r>
            <a:r>
              <a:rPr lang="en-US" sz="1800" dirty="0" smtClean="0"/>
              <a:t>, R. (2010, December). The great college degree scam [blog post]. Retrieved from </a:t>
            </a:r>
            <a:r>
              <a:rPr lang="en-US" sz="1800" i="1" dirty="0" smtClean="0"/>
              <a:t>Innovations: Insights and Commentary on Higher Education, Chronicle of Higher Education </a:t>
            </a:r>
            <a:r>
              <a:rPr lang="en-US" sz="1800" dirty="0" smtClean="0"/>
              <a:t>at</a:t>
            </a:r>
            <a:r>
              <a:rPr lang="en-US" sz="1800" i="1" dirty="0" smtClean="0"/>
              <a:t> </a:t>
            </a:r>
            <a:r>
              <a:rPr lang="en-US" sz="1800" dirty="0" smtClean="0">
                <a:hlinkClick r:id="rId3"/>
              </a:rPr>
              <a:t>http://chronicle.com/blogs/innovations/the-great-college-degree-scam/28067</a:t>
            </a:r>
            <a:endParaRPr lang="en-US" sz="1800" dirty="0" smtClean="0"/>
          </a:p>
          <a:p>
            <a:pPr marL="0" indent="0">
              <a:lnSpc>
                <a:spcPct val="100000"/>
              </a:lnSpc>
              <a:spcBef>
                <a:spcPts val="672"/>
              </a:spcBef>
              <a:buNone/>
            </a:pPr>
            <a:r>
              <a:rPr lang="en-US" sz="2000" i="1" dirty="0" smtClean="0"/>
              <a:t> 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17588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2145</TotalTime>
  <Words>947</Words>
  <Application>Microsoft Office PowerPoint</Application>
  <PresentationFormat>On-screen Show (4:3)</PresentationFormat>
  <Paragraphs>153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Middle-Skills Learning  Opportunities within SUNY</vt:lpstr>
      <vt:lpstr>Jeff Livingston: The Most Neglected Skills</vt:lpstr>
      <vt:lpstr>What are Middle-Skill jobs?</vt:lpstr>
      <vt:lpstr>The Forgotten Middle</vt:lpstr>
      <vt:lpstr>The “College-for-All” Mentality</vt:lpstr>
      <vt:lpstr> Manpower Group Annual Survey reveals top 10 hardest jobs to fill in the U.S. in 2013:</vt:lpstr>
      <vt:lpstr>SUNY Middle-skill training opportunities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Blanchet, Robert C</dc:creator>
  <cp:lastModifiedBy>picheti</cp:lastModifiedBy>
  <cp:revision>105</cp:revision>
  <dcterms:created xsi:type="dcterms:W3CDTF">2014-07-29T17:40:26Z</dcterms:created>
  <dcterms:modified xsi:type="dcterms:W3CDTF">2014-10-01T18:28:54Z</dcterms:modified>
</cp:coreProperties>
</file>