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3"/>
  </p:notesMasterIdLst>
  <p:handoutMasterIdLst>
    <p:handoutMasterId r:id="rId24"/>
  </p:handoutMasterIdLst>
  <p:sldIdLst>
    <p:sldId id="294" r:id="rId5"/>
    <p:sldId id="305" r:id="rId6"/>
    <p:sldId id="257" r:id="rId7"/>
    <p:sldId id="280" r:id="rId8"/>
    <p:sldId id="281" r:id="rId9"/>
    <p:sldId id="283" r:id="rId10"/>
    <p:sldId id="275" r:id="rId11"/>
    <p:sldId id="292" r:id="rId12"/>
    <p:sldId id="278" r:id="rId13"/>
    <p:sldId id="279" r:id="rId14"/>
    <p:sldId id="304" r:id="rId15"/>
    <p:sldId id="297" r:id="rId16"/>
    <p:sldId id="289" r:id="rId17"/>
    <p:sldId id="291" r:id="rId18"/>
    <p:sldId id="285" r:id="rId19"/>
    <p:sldId id="284" r:id="rId20"/>
    <p:sldId id="288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7BCF3CE0-E63F-F149-A617-42B38B9B8764}">
          <p14:sldIdLst>
            <p14:sldId id="294"/>
            <p14:sldId id="305"/>
            <p14:sldId id="257"/>
            <p14:sldId id="280"/>
          </p14:sldIdLst>
        </p14:section>
        <p14:section name="Section Slide" id="{896E84C1-9F39-E143-8A6B-8ED7715C6BE8}">
          <p14:sldIdLst>
            <p14:sldId id="281"/>
          </p14:sldIdLst>
        </p14:section>
        <p14:section name="Slides to use within section" id="{89048B5B-103A-2E40-BA36-39B6420CE03E}">
          <p14:sldIdLst>
            <p14:sldId id="283"/>
            <p14:sldId id="275"/>
            <p14:sldId id="292"/>
            <p14:sldId id="278"/>
            <p14:sldId id="279"/>
            <p14:sldId id="304"/>
            <p14:sldId id="297"/>
          </p14:sldIdLst>
        </p14:section>
        <p14:section name="New Section" id="{5ACE1C99-18AA-3A4E-BAD7-362778CDCB18}">
          <p14:sldIdLst>
            <p14:sldId id="289"/>
          </p14:sldIdLst>
        </p14:section>
        <p14:section name="Slides to use within section" id="{0A5CE54F-2162-1843-8BD8-89D8D9830867}">
          <p14:sldIdLst>
            <p14:sldId id="291"/>
            <p14:sldId id="285"/>
            <p14:sldId id="284"/>
            <p14:sldId id="288"/>
          </p14:sldIdLst>
        </p14:section>
        <p14:section name="Closing slides" id="{7B52660A-029B-9648-9D38-BFDF17EEEDB9}">
          <p14:sldIdLst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60"/>
    <a:srgbClr val="024D93"/>
    <a:srgbClr val="85D3B4"/>
    <a:srgbClr val="9AF8D3"/>
    <a:srgbClr val="FF00AE"/>
    <a:srgbClr val="004D94"/>
    <a:srgbClr val="F56600"/>
    <a:srgbClr val="004D93"/>
    <a:srgbClr val="CD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0"/>
    <p:restoredTop sz="94660"/>
  </p:normalViewPr>
  <p:slideViewPr>
    <p:cSldViewPr snapToGrid="0">
      <p:cViewPr varScale="1">
        <p:scale>
          <a:sx n="95" d="100"/>
          <a:sy n="95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4000">
                  <a:srgbClr val="FF00AE">
                    <a:lumMod val="86547"/>
                  </a:srgbClr>
                </a:gs>
                <a:gs pos="28000">
                  <a:schemeClr val="accent2">
                    <a:lumMod val="89000"/>
                  </a:schemeClr>
                </a:gs>
              </a:gsLst>
              <a:lin ang="5400000" scaled="0"/>
              <a:tileRect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3-8241-AC78-5E33751BE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33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4000">
                  <a:srgbClr val="00B0F0"/>
                </a:gs>
                <a:gs pos="27000">
                  <a:srgbClr val="9AF8D3"/>
                </a:gs>
              </a:gsLst>
              <a:lin ang="5400000" scaled="0"/>
              <a:tileRect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3-8241-AC78-5E33751BE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33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4000">
                  <a:srgbClr val="FF00AE">
                    <a:lumMod val="86547"/>
                  </a:srgbClr>
                </a:gs>
                <a:gs pos="28000">
                  <a:schemeClr val="accent2">
                    <a:lumMod val="89000"/>
                  </a:schemeClr>
                </a:gs>
              </a:gsLst>
              <a:lin ang="5400000" scaled="0"/>
              <a:tileRect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8-B24C-9874-0A8849077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33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4000">
                  <a:srgbClr val="FF00AE">
                    <a:lumMod val="86547"/>
                  </a:srgbClr>
                </a:gs>
                <a:gs pos="28000">
                  <a:schemeClr val="accent2">
                    <a:lumMod val="89000"/>
                  </a:schemeClr>
                </a:gs>
              </a:gsLst>
              <a:lin ang="5400000" scaled="0"/>
              <a:tileRect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B8-A542-8785-EEE3B7374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Gotham Bold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>
                  <a:alpha val="33000"/>
                </a:srgb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70C0"/>
                </a:solidFill>
                <a:latin typeface="Gotham Bold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000">
                  <a:srgbClr val="7030A0"/>
                </a:gs>
                <a:gs pos="100000">
                  <a:srgbClr val="FF00AE"/>
                </a:gs>
              </a:gsLst>
              <a:path path="circle">
                <a:fillToRect l="100000" t="100000"/>
              </a:path>
              <a:tileRect r="-100000" b="-100000"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3-8241-AC78-5E33751BE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33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B1982B-D495-6A43-A49A-1740583217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0F816-FE66-014C-BA1C-9EB5A0A9FC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49224-4EE8-9142-A89B-A7A865D3FE7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7A030-5CDF-FD4E-9016-771F69A71C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3A61-72BB-C640-99E5-C317356D33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DE5DD-D8C7-5D40-AED1-27D78EC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1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8EBF8-2D22-447B-8F87-26886C73921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414E9-1EF5-4802-946B-4A56A5BC3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WHERE YOU WANT </a:t>
            </a:r>
            <a:b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MOVE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DIS-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COVER</a:t>
            </a:r>
            <a:r>
              <a:rPr lang="en-US" sz="7200" b="0" i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BUILD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YOUR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 </a:t>
            </a:r>
          </a:p>
          <a:p>
            <a:pPr algn="r"/>
            <a:r>
              <a:rPr lang="en-US" sz="7200" b="1" i="0">
                <a:solidFill>
                  <a:schemeClr val="bg1"/>
                </a:solidFill>
                <a:latin typeface="Helvetica Light" panose="020B0403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2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73" r:id="rId3"/>
    <p:sldLayoutId id="2147483651" r:id="rId4"/>
    <p:sldLayoutId id="2147483663" r:id="rId5"/>
    <p:sldLayoutId id="2147483672" r:id="rId6"/>
    <p:sldLayoutId id="2147483665" r:id="rId7"/>
    <p:sldLayoutId id="2147483666" r:id="rId8"/>
    <p:sldLayoutId id="2147483674" r:id="rId9"/>
    <p:sldLayoutId id="2147483675" r:id="rId10"/>
    <p:sldLayoutId id="2147483682" r:id="rId11"/>
    <p:sldLayoutId id="2147483679" r:id="rId12"/>
    <p:sldLayoutId id="2147483685" r:id="rId13"/>
    <p:sldLayoutId id="2147483676" r:id="rId14"/>
    <p:sldLayoutId id="2147483678" r:id="rId15"/>
    <p:sldLayoutId id="214748368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erial view of the H. Carl McCall SUNY Administration Building in Albany, NY.">
            <a:extLst>
              <a:ext uri="{FF2B5EF4-FFF2-40B4-BE49-F238E27FC236}">
                <a16:creationId xmlns:a16="http://schemas.microsoft.com/office/drawing/2014/main" id="{873D9510-C408-3946-B82E-A2A95668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-143165"/>
            <a:ext cx="12192000" cy="6856781"/>
          </a:xfrm>
          <a:prstGeom prst="rect">
            <a:avLst/>
          </a:prstGeom>
        </p:spPr>
      </p:pic>
      <p:pic>
        <p:nvPicPr>
          <p:cNvPr id="6" name="Picture 5" descr="SUNY Logo&#10;">
            <a:extLst>
              <a:ext uri="{FF2B5EF4-FFF2-40B4-BE49-F238E27FC236}">
                <a16:creationId xmlns:a16="http://schemas.microsoft.com/office/drawing/2014/main" id="{536ACCED-A8F7-6545-B958-002B46E741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784348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4795CB-AFC2-4C49-9BF8-32ADE4B28B6B}"/>
              </a:ext>
            </a:extLst>
          </p:cNvPr>
          <p:cNvSpPr txBox="1"/>
          <p:nvPr/>
        </p:nvSpPr>
        <p:spPr>
          <a:xfrm>
            <a:off x="3873780" y="679061"/>
            <a:ext cx="444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TITLE OF SLIDE GOES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A0A8E0-2D76-0E48-B260-F52C5DAA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7462" y="2166337"/>
            <a:ext cx="4605409" cy="3290049"/>
            <a:chOff x="2950540" y="1210831"/>
            <a:chExt cx="6533091" cy="466716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152AF97-0DB6-FC4B-95BD-419C5E0E7CB1}"/>
                </a:ext>
              </a:extLst>
            </p:cNvPr>
            <p:cNvSpPr/>
            <p:nvPr/>
          </p:nvSpPr>
          <p:spPr>
            <a:xfrm>
              <a:off x="3018487" y="1231857"/>
              <a:ext cx="6408928" cy="4626522"/>
            </a:xfrm>
            <a:prstGeom prst="rect">
              <a:avLst/>
            </a:prstGeom>
            <a:solidFill>
              <a:schemeClr val="bg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69BE4805-4E06-574B-9376-08B3E676DC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75765250"/>
                </p:ext>
              </p:extLst>
            </p:nvPr>
          </p:nvGraphicFramePr>
          <p:xfrm>
            <a:off x="3132181" y="1549681"/>
            <a:ext cx="6158081" cy="41053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8CA492-EA44-EE42-9C5D-944E897C6262}"/>
                </a:ext>
              </a:extLst>
            </p:cNvPr>
            <p:cNvGrpSpPr/>
            <p:nvPr/>
          </p:nvGrpSpPr>
          <p:grpSpPr>
            <a:xfrm>
              <a:off x="2950540" y="5830862"/>
              <a:ext cx="6533091" cy="47131"/>
              <a:chOff x="4415536" y="1070245"/>
              <a:chExt cx="6533091" cy="47131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320215F-6B6F-2F44-BD28-94A9490D8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628" y="1096349"/>
                <a:ext cx="640892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11E40DE-DAEF-D44E-836A-9B1FF70A520C}"/>
                  </a:ext>
                </a:extLst>
              </p:cNvPr>
              <p:cNvSpPr/>
              <p:nvPr/>
            </p:nvSpPr>
            <p:spPr>
              <a:xfrm>
                <a:off x="4415536" y="1071657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7425FB2-642A-0E4E-9849-1D6A523B5A27}"/>
                  </a:ext>
                </a:extLst>
              </p:cNvPr>
              <p:cNvSpPr/>
              <p:nvPr/>
            </p:nvSpPr>
            <p:spPr>
              <a:xfrm>
                <a:off x="10844443" y="1070245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62798B-A5EE-C945-8221-0C2AD2B435BB}"/>
                </a:ext>
              </a:extLst>
            </p:cNvPr>
            <p:cNvGrpSpPr/>
            <p:nvPr/>
          </p:nvGrpSpPr>
          <p:grpSpPr>
            <a:xfrm>
              <a:off x="2950540" y="1210831"/>
              <a:ext cx="6533091" cy="47131"/>
              <a:chOff x="4415536" y="1070245"/>
              <a:chExt cx="6533091" cy="47131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9D1D81B-8EE5-D544-8FEF-4F48DEA2F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628" y="1096349"/>
                <a:ext cx="640892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D37C2B8-03EB-9346-8657-2264B14B8A80}"/>
                  </a:ext>
                </a:extLst>
              </p:cNvPr>
              <p:cNvSpPr/>
              <p:nvPr/>
            </p:nvSpPr>
            <p:spPr>
              <a:xfrm>
                <a:off x="4415536" y="1071657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4D93BDF-03E3-8640-852D-CC45CF7B9EE2}"/>
                  </a:ext>
                </a:extLst>
              </p:cNvPr>
              <p:cNvSpPr/>
              <p:nvPr/>
            </p:nvSpPr>
            <p:spPr>
              <a:xfrm>
                <a:off x="10844443" y="1070245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BBB86F-3376-D842-B5A2-3B0858334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84162" y="2183447"/>
            <a:ext cx="4605409" cy="3290049"/>
            <a:chOff x="2950540" y="1210831"/>
            <a:chExt cx="6533091" cy="46671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9FAC60-F2A8-5847-A0A0-CCAC1CAAFA7C}"/>
                </a:ext>
              </a:extLst>
            </p:cNvPr>
            <p:cNvSpPr/>
            <p:nvPr/>
          </p:nvSpPr>
          <p:spPr>
            <a:xfrm>
              <a:off x="3018487" y="1231857"/>
              <a:ext cx="6408928" cy="4626522"/>
            </a:xfrm>
            <a:prstGeom prst="rect">
              <a:avLst/>
            </a:prstGeom>
            <a:solidFill>
              <a:schemeClr val="bg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C166D22D-27AF-AC4A-8A50-E7CC51AD5EA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74564877"/>
                </p:ext>
              </p:extLst>
            </p:nvPr>
          </p:nvGraphicFramePr>
          <p:xfrm>
            <a:off x="3132181" y="1549681"/>
            <a:ext cx="6158081" cy="41053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211A95-53A2-2247-AADB-98729B690022}"/>
                </a:ext>
              </a:extLst>
            </p:cNvPr>
            <p:cNvGrpSpPr/>
            <p:nvPr/>
          </p:nvGrpSpPr>
          <p:grpSpPr>
            <a:xfrm>
              <a:off x="2950540" y="5830862"/>
              <a:ext cx="6533091" cy="47131"/>
              <a:chOff x="4415536" y="1070245"/>
              <a:chExt cx="6533091" cy="4713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5DBBE7D-568D-C64C-9D9B-15F32D2E55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628" y="1096349"/>
                <a:ext cx="640892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6904934-E5B1-2C4B-9739-131C29BD931E}"/>
                  </a:ext>
                </a:extLst>
              </p:cNvPr>
              <p:cNvSpPr/>
              <p:nvPr/>
            </p:nvSpPr>
            <p:spPr>
              <a:xfrm>
                <a:off x="4415536" y="1071657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F9F0D9-395F-884B-9BD9-C6AFE9DDC06C}"/>
                  </a:ext>
                </a:extLst>
              </p:cNvPr>
              <p:cNvSpPr/>
              <p:nvPr/>
            </p:nvSpPr>
            <p:spPr>
              <a:xfrm>
                <a:off x="10844443" y="1070245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1F4ABFA-ACA9-9443-A972-5FBCAA63589A}"/>
                </a:ext>
              </a:extLst>
            </p:cNvPr>
            <p:cNvGrpSpPr/>
            <p:nvPr/>
          </p:nvGrpSpPr>
          <p:grpSpPr>
            <a:xfrm>
              <a:off x="2950540" y="1210831"/>
              <a:ext cx="6533091" cy="47131"/>
              <a:chOff x="4415536" y="1070245"/>
              <a:chExt cx="6533091" cy="47131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4E2F0A2-F437-8141-BF54-F5692BF38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628" y="1096349"/>
                <a:ext cx="640892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EA3CC47-4E68-3342-9552-06B540E3752A}"/>
                  </a:ext>
                </a:extLst>
              </p:cNvPr>
              <p:cNvSpPr/>
              <p:nvPr/>
            </p:nvSpPr>
            <p:spPr>
              <a:xfrm>
                <a:off x="4415536" y="1071657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2C02661-4FA4-4447-A49A-4E3AEF078C54}"/>
                  </a:ext>
                </a:extLst>
              </p:cNvPr>
              <p:cNvSpPr/>
              <p:nvPr/>
            </p:nvSpPr>
            <p:spPr>
              <a:xfrm>
                <a:off x="10844443" y="1070245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979A335-5470-CD4F-9DAE-7E3DCF103447}"/>
              </a:ext>
            </a:extLst>
          </p:cNvPr>
          <p:cNvSpPr txBox="1"/>
          <p:nvPr/>
        </p:nvSpPr>
        <p:spPr>
          <a:xfrm>
            <a:off x="2059906" y="1617961"/>
            <a:ext cx="278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TITLE OF CHART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AE48F9-EA26-1646-BA9F-88986B21EB3A}"/>
              </a:ext>
            </a:extLst>
          </p:cNvPr>
          <p:cNvSpPr txBox="1"/>
          <p:nvPr/>
        </p:nvSpPr>
        <p:spPr>
          <a:xfrm>
            <a:off x="7397782" y="1617961"/>
            <a:ext cx="278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TITLE OF CHART</a:t>
            </a:r>
          </a:p>
        </p:txBody>
      </p:sp>
    </p:spTree>
    <p:extLst>
      <p:ext uri="{BB962C8B-B14F-4D97-AF65-F5344CB8AC3E}">
        <p14:creationId xmlns:p14="http://schemas.microsoft.com/office/powerpoint/2010/main" val="3861650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646B58-AB52-6242-A041-0FAAC5072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8487" y="1231857"/>
            <a:ext cx="6408928" cy="4626522"/>
          </a:xfrm>
          <a:prstGeom prst="rect">
            <a:avLst/>
          </a:prstGeom>
          <a:solidFill>
            <a:srgbClr val="00B0F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8B2FC-6367-0F4D-89C3-F219C33B66EA}"/>
              </a:ext>
            </a:extLst>
          </p:cNvPr>
          <p:cNvSpPr txBox="1"/>
          <p:nvPr/>
        </p:nvSpPr>
        <p:spPr>
          <a:xfrm>
            <a:off x="3497424" y="543214"/>
            <a:ext cx="545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CHART GOES HERE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2975188-A97F-D543-AC38-5188E776A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725835"/>
              </p:ext>
            </p:extLst>
          </p:nvPr>
        </p:nvGraphicFramePr>
        <p:xfrm>
          <a:off x="3132181" y="1549681"/>
          <a:ext cx="6158081" cy="41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BCC92FAE-FB41-864A-B476-5F15806B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50540" y="5830862"/>
            <a:ext cx="6533091" cy="47131"/>
            <a:chOff x="4415536" y="1070245"/>
            <a:chExt cx="6533091" cy="471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361E047-1B8B-614C-9E38-3B9B68D81381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CEC30C-2268-124C-BB36-8EC69BF840B4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EBCCC7-0EB7-414B-A896-2C3FCA1545B3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69F34-33ED-6D48-A87A-2A691CE8D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50540" y="1210831"/>
            <a:ext cx="6533091" cy="47131"/>
            <a:chOff x="4415536" y="1070245"/>
            <a:chExt cx="6533091" cy="4713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FDB4593-005A-AD43-84B5-D371538A98D6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254A40-1C5E-EA41-9E27-1F68E80D1F98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C4ED9A-656C-744F-BD20-3E8A7B836442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045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5A40B-6749-1E46-B95B-4ED2B3AAB6B6}"/>
              </a:ext>
            </a:extLst>
          </p:cNvPr>
          <p:cNvSpPr txBox="1"/>
          <p:nvPr/>
        </p:nvSpPr>
        <p:spPr>
          <a:xfrm>
            <a:off x="2415808" y="2681237"/>
            <a:ext cx="7360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</a:rPr>
              <a:t>When you need to make an important statement or quote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69B12-396E-AD4D-9143-7223508927B8}"/>
              </a:ext>
            </a:extLst>
          </p:cNvPr>
          <p:cNvSpPr txBox="1"/>
          <p:nvPr/>
        </p:nvSpPr>
        <p:spPr>
          <a:xfrm>
            <a:off x="5699760" y="1256029"/>
            <a:ext cx="792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rgbClr val="00B0F0"/>
                </a:solidFill>
                <a:latin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0225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SECTION HEADER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DA73E-B88E-6340-80C8-C3CB517CB3DC}"/>
              </a:ext>
            </a:extLst>
          </p:cNvPr>
          <p:cNvSpPr txBox="1"/>
          <p:nvPr/>
        </p:nvSpPr>
        <p:spPr>
          <a:xfrm>
            <a:off x="3971424" y="3429000"/>
            <a:ext cx="424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</a:rPr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654860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A0A2A-29B0-4B4A-980A-6227FF5B9EFE}"/>
              </a:ext>
            </a:extLst>
          </p:cNvPr>
          <p:cNvSpPr txBox="1"/>
          <p:nvPr/>
        </p:nvSpPr>
        <p:spPr>
          <a:xfrm>
            <a:off x="812066" y="2583623"/>
            <a:ext cx="3221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Title of slide </a:t>
            </a:r>
            <a:r>
              <a:rPr lang="en-US" sz="4000" dirty="0">
                <a:solidFill>
                  <a:srgbClr val="85D3B4"/>
                </a:solidFill>
                <a:latin typeface="Arial" panose="020B0604020202020204" pitchFamily="34" charset="0"/>
              </a:rPr>
              <a:t>goes here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CDA49-0972-7F4C-B566-809D0CB2C19C}"/>
              </a:ext>
            </a:extLst>
          </p:cNvPr>
          <p:cNvSpPr txBox="1"/>
          <p:nvPr/>
        </p:nvSpPr>
        <p:spPr>
          <a:xfrm>
            <a:off x="6569393" y="1937772"/>
            <a:ext cx="4322125" cy="261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Point one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Point two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Point three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Point four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688F7-82B8-7B44-9A89-580F65A200D4}"/>
              </a:ext>
            </a:extLst>
          </p:cNvPr>
          <p:cNvSpPr txBox="1"/>
          <p:nvPr/>
        </p:nvSpPr>
        <p:spPr>
          <a:xfrm>
            <a:off x="5802880" y="1255101"/>
            <a:ext cx="444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</a:rPr>
              <a:t>TITLE OF SLIDE GOES HERE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79608B-B0DC-8D4D-82AF-9B72FD3E3321}"/>
              </a:ext>
            </a:extLst>
          </p:cNvPr>
          <p:cNvSpPr/>
          <p:nvPr/>
        </p:nvSpPr>
        <p:spPr>
          <a:xfrm>
            <a:off x="5904865" y="2154306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D900D1-0D2D-2947-94BA-E921A9CD9891}"/>
              </a:ext>
            </a:extLst>
          </p:cNvPr>
          <p:cNvSpPr/>
          <p:nvPr/>
        </p:nvSpPr>
        <p:spPr>
          <a:xfrm>
            <a:off x="5904867" y="2749638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86F263-B608-6741-8FA2-120BBF11196C}"/>
              </a:ext>
            </a:extLst>
          </p:cNvPr>
          <p:cNvSpPr/>
          <p:nvPr/>
        </p:nvSpPr>
        <p:spPr>
          <a:xfrm>
            <a:off x="5904866" y="3400089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059D7E-5129-844E-B189-03FAF31917E6}"/>
              </a:ext>
            </a:extLst>
          </p:cNvPr>
          <p:cNvSpPr/>
          <p:nvPr/>
        </p:nvSpPr>
        <p:spPr>
          <a:xfrm>
            <a:off x="5904867" y="4050540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1227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E255EAC-9F8E-9142-AF63-6B7BA589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3003" y="1700508"/>
            <a:ext cx="2748728" cy="2695267"/>
            <a:chOff x="1211089" y="1620751"/>
            <a:chExt cx="2946400" cy="28890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49FA71-F5EC-1F4C-A0FD-B2D3A106E67F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821B4-D49B-B44D-B9E5-6200A054E169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15BD20F-A730-0346-BFF4-61B6F70BA4DE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TITLE OF SLIDE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15D90-1FCD-9140-84CE-0B3D47378D7D}"/>
              </a:ext>
            </a:extLst>
          </p:cNvPr>
          <p:cNvSpPr txBox="1"/>
          <p:nvPr/>
        </p:nvSpPr>
        <p:spPr>
          <a:xfrm>
            <a:off x="1816456" y="2851976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Place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1D09EB-1712-DD45-8A96-58D360D44D56}"/>
              </a:ext>
            </a:extLst>
          </p:cNvPr>
          <p:cNvSpPr txBox="1">
            <a:spLocks/>
          </p:cNvSpPr>
          <p:nvPr/>
        </p:nvSpPr>
        <p:spPr>
          <a:xfrm>
            <a:off x="1564750" y="4641786"/>
            <a:ext cx="2130590" cy="223648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Title of position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F38652-771E-0046-BF75-1049692A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1636" y="1700508"/>
            <a:ext cx="2748728" cy="2695267"/>
            <a:chOff x="1211089" y="1620751"/>
            <a:chExt cx="2946400" cy="288909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3FB5AC-A3DA-9C45-BD06-FF5BE3FA43F6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5034568-B7AB-954B-938E-FB11FD2C5C89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EACD82-1161-A643-918B-4F0036350BAF}"/>
              </a:ext>
            </a:extLst>
          </p:cNvPr>
          <p:cNvSpPr txBox="1"/>
          <p:nvPr/>
        </p:nvSpPr>
        <p:spPr>
          <a:xfrm>
            <a:off x="5228167" y="2851976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Place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1B7E0501-3590-154A-862F-F955ABFFDDA3}"/>
              </a:ext>
            </a:extLst>
          </p:cNvPr>
          <p:cNvSpPr txBox="1">
            <a:spLocks/>
          </p:cNvSpPr>
          <p:nvPr/>
        </p:nvSpPr>
        <p:spPr>
          <a:xfrm>
            <a:off x="5030705" y="4641786"/>
            <a:ext cx="2130590" cy="223648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Title of position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82C0B0-0B61-BE42-AC40-5586B4F73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60269" y="1700508"/>
            <a:ext cx="2748728" cy="2695267"/>
            <a:chOff x="1211089" y="1620751"/>
            <a:chExt cx="2946400" cy="288909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254F3D-926F-A64B-BF7B-5EDDD53BB37A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3BFDE0-3574-554E-9112-09F2A1559546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7520A55-4469-4E4E-8074-EBD2E73ECEDB}"/>
              </a:ext>
            </a:extLst>
          </p:cNvPr>
          <p:cNvSpPr txBox="1">
            <a:spLocks/>
          </p:cNvSpPr>
          <p:nvPr/>
        </p:nvSpPr>
        <p:spPr>
          <a:xfrm>
            <a:off x="8369338" y="4641786"/>
            <a:ext cx="2130590" cy="997014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Title of 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756E81-3110-094D-B00B-DC63830F6EF4}"/>
              </a:ext>
            </a:extLst>
          </p:cNvPr>
          <p:cNvSpPr txBox="1"/>
          <p:nvPr/>
        </p:nvSpPr>
        <p:spPr>
          <a:xfrm>
            <a:off x="8566799" y="2877999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Place image</a:t>
            </a:r>
          </a:p>
        </p:txBody>
      </p:sp>
    </p:spTree>
    <p:extLst>
      <p:ext uri="{BB962C8B-B14F-4D97-AF65-F5344CB8AC3E}">
        <p14:creationId xmlns:p14="http://schemas.microsoft.com/office/powerpoint/2010/main" val="3006594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52AF97-0DB6-FC4B-95BD-419C5E0E7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8487" y="1231857"/>
            <a:ext cx="6408928" cy="4626522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795CB-AFC2-4C49-9BF8-32ADE4B28B6B}"/>
              </a:ext>
            </a:extLst>
          </p:cNvPr>
          <p:cNvSpPr txBox="1"/>
          <p:nvPr/>
        </p:nvSpPr>
        <p:spPr>
          <a:xfrm>
            <a:off x="3309562" y="536821"/>
            <a:ext cx="55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TITLE OF CHART GOES HERE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9BE4805-4E06-574B-9376-08B3E676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320998"/>
              </p:ext>
            </p:extLst>
          </p:nvPr>
        </p:nvGraphicFramePr>
        <p:xfrm>
          <a:off x="3132181" y="1549681"/>
          <a:ext cx="6158081" cy="41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C8CA492-EA44-EE42-9C5D-944E897C6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50540" y="5830862"/>
            <a:ext cx="6533091" cy="47131"/>
            <a:chOff x="4415536" y="1070245"/>
            <a:chExt cx="6533091" cy="471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320215F-6B6F-2F44-BD28-94A9490D85D1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1E40DE-DAEF-D44E-836A-9B1FF70A520C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425FB2-642A-0E4E-9849-1D6A523B5A27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62798B-A5EE-C945-8221-0C2AD2B43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50540" y="1210831"/>
            <a:ext cx="6533091" cy="47131"/>
            <a:chOff x="4415536" y="1070245"/>
            <a:chExt cx="6533091" cy="471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D1D81B-8EE5-D544-8FEF-4F48DEA2F8ED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37C2B8-03EB-9346-8657-2264B14B8A80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D93BDF-03E3-8640-852D-CC45CF7B9EE2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8169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6390640" y="2201336"/>
            <a:ext cx="4683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In non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massa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turpis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Donec at eros in ante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volutpat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dignissim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ac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enim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Aliquam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fermentum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dignissim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Pellentesque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varius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aliquet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nisl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pellentesque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placerat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vitae.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Pellentesque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non fermentum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tortor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Duis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eleifend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blandit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ante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ornare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Nunc non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vehicula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magna.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Mauris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venenatis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commodo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magna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bibendum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Vestibulum ipsum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erat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efficitur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vitae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risus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sed,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sollicitudin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lobortis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tortor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TITLE OF SLIDE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600" y="2287072"/>
            <a:ext cx="4683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consectetur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adipiscing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Aenean maximus libero in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arcu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bibendum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, id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venenatis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erat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facilisis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Class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aptent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taciti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sociosqu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ad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litora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torquent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per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conubia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nostra, per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inceptos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himenaeos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In ac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blandit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neque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Ut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hendrerit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id ex a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elementum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Nam non dictum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Nullam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non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rhoncus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bibendum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ipsum.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Mauris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sollicitudin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metus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vel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erat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aliquam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4100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Y Logo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784348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erial view of the H. Carl McCall SUNY Administration Building in Albany, NY.">
            <a:extLst>
              <a:ext uri="{FF2B5EF4-FFF2-40B4-BE49-F238E27FC236}">
                <a16:creationId xmlns:a16="http://schemas.microsoft.com/office/drawing/2014/main" id="{873D9510-C408-3946-B82E-A2A95668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-143165"/>
            <a:ext cx="12192000" cy="6856781"/>
          </a:xfrm>
          <a:prstGeom prst="rect">
            <a:avLst/>
          </a:prstGeom>
        </p:spPr>
      </p:pic>
      <p:pic>
        <p:nvPicPr>
          <p:cNvPr id="6" name="Picture 5" descr="SUNY Logo&#10;">
            <a:extLst>
              <a:ext uri="{FF2B5EF4-FFF2-40B4-BE49-F238E27FC236}">
                <a16:creationId xmlns:a16="http://schemas.microsoft.com/office/drawing/2014/main" id="{536ACCED-A8F7-6545-B958-002B46E741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784348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57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NY brand color palette&#10;">
            <a:extLst>
              <a:ext uri="{FF2B5EF4-FFF2-40B4-BE49-F238E27FC236}">
                <a16:creationId xmlns:a16="http://schemas.microsoft.com/office/drawing/2014/main" id="{DA505A40-C5D5-A047-AB3A-EADB79BA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763" y="-5194419"/>
            <a:ext cx="8648700" cy="4724400"/>
          </a:xfrm>
          <a:prstGeom prst="rect">
            <a:avLst/>
          </a:prstGeom>
        </p:spPr>
      </p:pic>
      <p:pic>
        <p:nvPicPr>
          <p:cNvPr id="6" name="Picture 5" descr="SUNY Logo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330957"/>
            <a:ext cx="3289303" cy="3289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D0B1-9072-2141-8E83-CC5FD0CE2F5B}"/>
              </a:ext>
            </a:extLst>
          </p:cNvPr>
          <p:cNvSpPr txBox="1"/>
          <p:nvPr/>
        </p:nvSpPr>
        <p:spPr>
          <a:xfrm>
            <a:off x="134471" y="4890277"/>
            <a:ext cx="1193202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OF PRESENTATION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734AB-3F9E-4647-89BF-C8A7523B9365}"/>
              </a:ext>
            </a:extLst>
          </p:cNvPr>
          <p:cNvSpPr txBox="1"/>
          <p:nvPr/>
        </p:nvSpPr>
        <p:spPr>
          <a:xfrm>
            <a:off x="134471" y="5403340"/>
            <a:ext cx="1193202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3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284AA3-CA69-8B43-9B47-B3655887B5B4}"/>
              </a:ext>
            </a:extLst>
          </p:cNvPr>
          <p:cNvSpPr txBox="1"/>
          <p:nvPr/>
        </p:nvSpPr>
        <p:spPr>
          <a:xfrm>
            <a:off x="2415808" y="2681237"/>
            <a:ext cx="7360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When you need to make an important statement or quote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7C06A-4238-5D46-AB00-2172D605F4D9}"/>
              </a:ext>
            </a:extLst>
          </p:cNvPr>
          <p:cNvSpPr txBox="1"/>
          <p:nvPr/>
        </p:nvSpPr>
        <p:spPr>
          <a:xfrm>
            <a:off x="5699760" y="1256029"/>
            <a:ext cx="792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rgbClr val="00B0F0"/>
                </a:solidFill>
                <a:latin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0614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SECTION HEADER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DA73E-B88E-6340-80C8-C3CB517CB3DC}"/>
              </a:ext>
            </a:extLst>
          </p:cNvPr>
          <p:cNvSpPr txBox="1"/>
          <p:nvPr/>
        </p:nvSpPr>
        <p:spPr>
          <a:xfrm>
            <a:off x="3971424" y="3429000"/>
            <a:ext cx="424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</a:rPr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78502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A0A2A-29B0-4B4A-980A-6227FF5B9EFE}"/>
              </a:ext>
            </a:extLst>
          </p:cNvPr>
          <p:cNvSpPr txBox="1"/>
          <p:nvPr/>
        </p:nvSpPr>
        <p:spPr>
          <a:xfrm>
            <a:off x="812066" y="2583623"/>
            <a:ext cx="3221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</a:rPr>
              <a:t>Title of slide </a:t>
            </a:r>
            <a:r>
              <a:rPr lang="en-US" sz="4000" b="1" dirty="0">
                <a:solidFill>
                  <a:srgbClr val="85D3B4"/>
                </a:solidFill>
                <a:latin typeface="Arial" panose="020B0604020202020204" pitchFamily="34" charset="0"/>
              </a:rPr>
              <a:t>goes here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CDA49-0972-7F4C-B566-809D0CB2C19C}"/>
              </a:ext>
            </a:extLst>
          </p:cNvPr>
          <p:cNvSpPr txBox="1"/>
          <p:nvPr/>
        </p:nvSpPr>
        <p:spPr>
          <a:xfrm>
            <a:off x="6569393" y="1937772"/>
            <a:ext cx="4322125" cy="261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Point one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Point two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Point three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Point four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688F7-82B8-7B44-9A89-580F65A200D4}"/>
              </a:ext>
            </a:extLst>
          </p:cNvPr>
          <p:cNvSpPr txBox="1"/>
          <p:nvPr/>
        </p:nvSpPr>
        <p:spPr>
          <a:xfrm>
            <a:off x="5802880" y="1255101"/>
            <a:ext cx="444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</a:rPr>
              <a:t>TITLE OF SLIDE GOES HERE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79608B-B0DC-8D4D-82AF-9B72FD3E3321}"/>
              </a:ext>
            </a:extLst>
          </p:cNvPr>
          <p:cNvSpPr/>
          <p:nvPr/>
        </p:nvSpPr>
        <p:spPr>
          <a:xfrm>
            <a:off x="5904865" y="2154306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D900D1-0D2D-2947-94BA-E921A9CD9891}"/>
              </a:ext>
            </a:extLst>
          </p:cNvPr>
          <p:cNvSpPr/>
          <p:nvPr/>
        </p:nvSpPr>
        <p:spPr>
          <a:xfrm>
            <a:off x="5904867" y="2749638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86F263-B608-6741-8FA2-120BBF11196C}"/>
              </a:ext>
            </a:extLst>
          </p:cNvPr>
          <p:cNvSpPr/>
          <p:nvPr/>
        </p:nvSpPr>
        <p:spPr>
          <a:xfrm>
            <a:off x="5904866" y="3400089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059D7E-5129-844E-B189-03FAF31917E6}"/>
              </a:ext>
            </a:extLst>
          </p:cNvPr>
          <p:cNvSpPr/>
          <p:nvPr/>
        </p:nvSpPr>
        <p:spPr>
          <a:xfrm>
            <a:off x="5904867" y="4050540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216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E255EAC-9F8E-9142-AF63-6B7BA589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3003" y="1700508"/>
            <a:ext cx="2748728" cy="2695267"/>
            <a:chOff x="1211089" y="1620751"/>
            <a:chExt cx="2946400" cy="28890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49FA71-F5EC-1F4C-A0FD-B2D3A106E67F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821B4-D49B-B44D-B9E5-6200A054E169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3B15D90-1FCD-9140-84CE-0B3D47378D7D}"/>
              </a:ext>
            </a:extLst>
          </p:cNvPr>
          <p:cNvSpPr txBox="1"/>
          <p:nvPr/>
        </p:nvSpPr>
        <p:spPr>
          <a:xfrm>
            <a:off x="1816456" y="2851976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Place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1D09EB-1712-DD45-8A96-58D360D44D56}"/>
              </a:ext>
            </a:extLst>
          </p:cNvPr>
          <p:cNvSpPr txBox="1">
            <a:spLocks/>
          </p:cNvSpPr>
          <p:nvPr/>
        </p:nvSpPr>
        <p:spPr>
          <a:xfrm>
            <a:off x="1564750" y="4641786"/>
            <a:ext cx="2130590" cy="223648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Title of position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F38652-771E-0046-BF75-1049692A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1636" y="1700508"/>
            <a:ext cx="2748728" cy="2695267"/>
            <a:chOff x="1211089" y="1620751"/>
            <a:chExt cx="2946400" cy="288909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3FB5AC-A3DA-9C45-BD06-FF5BE3FA43F6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5034568-B7AB-954B-938E-FB11FD2C5C89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EACD82-1161-A643-918B-4F0036350BAF}"/>
              </a:ext>
            </a:extLst>
          </p:cNvPr>
          <p:cNvSpPr txBox="1"/>
          <p:nvPr/>
        </p:nvSpPr>
        <p:spPr>
          <a:xfrm>
            <a:off x="5228167" y="2851976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Place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1B7E0501-3590-154A-862F-F955ABFFDDA3}"/>
              </a:ext>
            </a:extLst>
          </p:cNvPr>
          <p:cNvSpPr txBox="1">
            <a:spLocks/>
          </p:cNvSpPr>
          <p:nvPr/>
        </p:nvSpPr>
        <p:spPr>
          <a:xfrm>
            <a:off x="5030705" y="4641786"/>
            <a:ext cx="2130590" cy="223648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Title of position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82C0B0-0B61-BE42-AC40-5586B4F73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60269" y="1700508"/>
            <a:ext cx="2748728" cy="2695267"/>
            <a:chOff x="1211089" y="1620751"/>
            <a:chExt cx="2946400" cy="288909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254F3D-926F-A64B-BF7B-5EDDD53BB37A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3BFDE0-3574-554E-9112-09F2A1559546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7520A55-4469-4E4E-8074-EBD2E73ECEDB}"/>
              </a:ext>
            </a:extLst>
          </p:cNvPr>
          <p:cNvSpPr txBox="1">
            <a:spLocks/>
          </p:cNvSpPr>
          <p:nvPr/>
        </p:nvSpPr>
        <p:spPr>
          <a:xfrm>
            <a:off x="8369338" y="4641786"/>
            <a:ext cx="2130590" cy="997014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</a:rPr>
              <a:t>Title of 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756E81-3110-094D-B00B-DC63830F6EF4}"/>
              </a:ext>
            </a:extLst>
          </p:cNvPr>
          <p:cNvSpPr txBox="1"/>
          <p:nvPr/>
        </p:nvSpPr>
        <p:spPr>
          <a:xfrm>
            <a:off x="8566799" y="2877999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Place image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C7398-B48B-904D-9C7E-DC176DE482A5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39774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dium shot of a young woman holding a book and a backpack.&#10;&#10;">
            <a:extLst>
              <a:ext uri="{FF2B5EF4-FFF2-40B4-BE49-F238E27FC236}">
                <a16:creationId xmlns:a16="http://schemas.microsoft.com/office/drawing/2014/main" id="{9C7F4F54-FB09-104B-B1AD-97A10164C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DEF9FC-C020-1447-96B5-E0B8E72DD7A7}"/>
              </a:ext>
            </a:extLst>
          </p:cNvPr>
          <p:cNvSpPr txBox="1"/>
          <p:nvPr/>
        </p:nvSpPr>
        <p:spPr>
          <a:xfrm>
            <a:off x="7636193" y="2121430"/>
            <a:ext cx="4322125" cy="261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Point one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Point two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Point three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Point four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E5775-781F-C845-A225-0A9BD1E6E848}"/>
              </a:ext>
            </a:extLst>
          </p:cNvPr>
          <p:cNvSpPr txBox="1"/>
          <p:nvPr/>
        </p:nvSpPr>
        <p:spPr>
          <a:xfrm>
            <a:off x="6869680" y="1438759"/>
            <a:ext cx="444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</a:rPr>
              <a:t>TITLE OF SLIDE GOES HERE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791B05-4E1C-2643-856D-87A4A21DADD9}"/>
              </a:ext>
            </a:extLst>
          </p:cNvPr>
          <p:cNvSpPr/>
          <p:nvPr/>
        </p:nvSpPr>
        <p:spPr>
          <a:xfrm>
            <a:off x="6971665" y="2337964"/>
            <a:ext cx="382265" cy="382265"/>
          </a:xfrm>
          <a:prstGeom prst="ellipse">
            <a:avLst/>
          </a:prstGeom>
          <a:solidFill>
            <a:srgbClr val="024D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C628EF-56A7-624B-9419-5F1FA4E8053A}"/>
              </a:ext>
            </a:extLst>
          </p:cNvPr>
          <p:cNvSpPr/>
          <p:nvPr/>
        </p:nvSpPr>
        <p:spPr>
          <a:xfrm>
            <a:off x="6971667" y="2933296"/>
            <a:ext cx="382265" cy="382265"/>
          </a:xfrm>
          <a:prstGeom prst="ellipse">
            <a:avLst/>
          </a:prstGeom>
          <a:solidFill>
            <a:srgbClr val="024D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AB29C6-79A4-DF40-8AC2-B91ABC6E5E69}"/>
              </a:ext>
            </a:extLst>
          </p:cNvPr>
          <p:cNvSpPr/>
          <p:nvPr/>
        </p:nvSpPr>
        <p:spPr>
          <a:xfrm>
            <a:off x="6971666" y="3583747"/>
            <a:ext cx="382265" cy="382265"/>
          </a:xfrm>
          <a:prstGeom prst="ellipse">
            <a:avLst/>
          </a:prstGeom>
          <a:solidFill>
            <a:srgbClr val="024D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B121ED-9282-6743-BFCB-33A85ACFAF16}"/>
              </a:ext>
            </a:extLst>
          </p:cNvPr>
          <p:cNvSpPr/>
          <p:nvPr/>
        </p:nvSpPr>
        <p:spPr>
          <a:xfrm>
            <a:off x="6971667" y="4234198"/>
            <a:ext cx="382265" cy="382265"/>
          </a:xfrm>
          <a:prstGeom prst="ellipse">
            <a:avLst/>
          </a:prstGeom>
          <a:solidFill>
            <a:srgbClr val="024D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4</a:t>
            </a:r>
          </a:p>
        </p:txBody>
      </p:sp>
      <p:pic>
        <p:nvPicPr>
          <p:cNvPr id="10" name="Picture 9" descr="SUNY Logo">
            <a:extLst>
              <a:ext uri="{FF2B5EF4-FFF2-40B4-BE49-F238E27FC236}">
                <a16:creationId xmlns:a16="http://schemas.microsoft.com/office/drawing/2014/main" id="{5149B6C9-13E1-4946-9852-E25B161151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" y="337515"/>
            <a:ext cx="1206805" cy="12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52AF97-0DB6-FC4B-95BD-419C5E0E7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8487" y="1231857"/>
            <a:ext cx="6408928" cy="4626522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795CB-AFC2-4C49-9BF8-32ADE4B28B6B}"/>
              </a:ext>
            </a:extLst>
          </p:cNvPr>
          <p:cNvSpPr txBox="1"/>
          <p:nvPr/>
        </p:nvSpPr>
        <p:spPr>
          <a:xfrm>
            <a:off x="3309562" y="536821"/>
            <a:ext cx="55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TITLE OF CHART GOES HERE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9BE4805-4E06-574B-9376-08B3E676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3500393"/>
              </p:ext>
            </p:extLst>
          </p:nvPr>
        </p:nvGraphicFramePr>
        <p:xfrm>
          <a:off x="3132181" y="1549681"/>
          <a:ext cx="6158081" cy="41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C8CA492-EA44-EE42-9C5D-944E897C6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50540" y="5830862"/>
            <a:ext cx="6533091" cy="47131"/>
            <a:chOff x="4415536" y="1070245"/>
            <a:chExt cx="6533091" cy="471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320215F-6B6F-2F44-BD28-94A9490D85D1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1E40DE-DAEF-D44E-836A-9B1FF70A520C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425FB2-642A-0E4E-9849-1D6A523B5A27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62798B-A5EE-C945-8221-0C2AD2B43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50540" y="1210831"/>
            <a:ext cx="6533091" cy="47131"/>
            <a:chOff x="4415536" y="1070245"/>
            <a:chExt cx="6533091" cy="471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D1D81B-8EE5-D544-8FEF-4F48DEA2F8ED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37C2B8-03EB-9346-8657-2264B14B8A80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D93BDF-03E3-8640-852D-CC45CF7B9EE2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46451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08F8054E67040ADE6B473F04F5864" ma:contentTypeVersion="18" ma:contentTypeDescription="Create a new document." ma:contentTypeScope="" ma:versionID="780b98d88cc540cb41fc05f185bdc831">
  <xsd:schema xmlns:xsd="http://www.w3.org/2001/XMLSchema" xmlns:xs="http://www.w3.org/2001/XMLSchema" xmlns:p="http://schemas.microsoft.com/office/2006/metadata/properties" xmlns:ns2="f31c6b7b-2eab-4cc2-922f-16ffa9109d21" xmlns:ns3="620bdd87-c781-403e-a236-b9db414f305a" targetNamespace="http://schemas.microsoft.com/office/2006/metadata/properties" ma:root="true" ma:fieldsID="e01752beb81ff7ff207198679787e2c4" ns2:_="" ns3:_="">
    <xsd:import namespace="f31c6b7b-2eab-4cc2-922f-16ffa9109d21"/>
    <xsd:import namespace="620bdd87-c781-403e-a236-b9db414f3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c6b7b-2eab-4cc2-922f-16ffa9109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84558b3-4b7e-402e-a6c9-1417db9941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bdd87-c781-403e-a236-b9db414f3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ee0cb01-27f0-4a43-9efb-86cc412c44ef}" ma:internalName="TaxCatchAll" ma:showField="CatchAllData" ma:web="620bdd87-c781-403e-a236-b9db414f3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0bdd87-c781-403e-a236-b9db414f305a" xsi:nil="true"/>
    <lcf76f155ced4ddcb4097134ff3c332f xmlns="f31c6b7b-2eab-4cc2-922f-16ffa9109d21">
      <Terms xmlns="http://schemas.microsoft.com/office/infopath/2007/PartnerControls"/>
    </lcf76f155ced4ddcb4097134ff3c332f>
    <SharedWithUsers xmlns="620bdd87-c781-403e-a236-b9db414f305a">
      <UserInfo>
        <DisplayName>Berlin, Beth</DisplayName>
        <AccountId>42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9DEDE1-65AE-487E-9C33-9F0FA85FAE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c6b7b-2eab-4cc2-922f-16ffa9109d21"/>
    <ds:schemaRef ds:uri="620bdd87-c781-403e-a236-b9db414f3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06F937-8054-4CE6-9538-376082DAA0EF}">
  <ds:schemaRefs>
    <ds:schemaRef ds:uri="http://schemas.microsoft.com/office/2006/metadata/properties"/>
    <ds:schemaRef ds:uri="http://schemas.microsoft.com/office/infopath/2007/PartnerControls"/>
    <ds:schemaRef ds:uri="620bdd87-c781-403e-a236-b9db414f305a"/>
    <ds:schemaRef ds:uri="f31c6b7b-2eab-4cc2-922f-16ffa9109d21"/>
  </ds:schemaRefs>
</ds:datastoreItem>
</file>

<file path=customXml/itemProps3.xml><?xml version="1.0" encoding="utf-8"?>
<ds:datastoreItem xmlns:ds="http://schemas.openxmlformats.org/officeDocument/2006/customXml" ds:itemID="{DF977E2F-F011-4606-946F-AAE1BFC9AD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339</Words>
  <Application>Microsoft Office PowerPoint</Application>
  <PresentationFormat>Widescreen</PresentationFormat>
  <Paragraphs>67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Nova</vt:lpstr>
      <vt:lpstr>Calibri</vt:lpstr>
      <vt:lpstr>Helvetica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Lucia</dc:creator>
  <cp:lastModifiedBy>Kufel, Taras</cp:lastModifiedBy>
  <cp:revision>11</cp:revision>
  <dcterms:created xsi:type="dcterms:W3CDTF">2021-06-30T17:54:38Z</dcterms:created>
  <dcterms:modified xsi:type="dcterms:W3CDTF">2022-09-08T16:05:13Z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0x010100D3908F8054E67040ADE6B473F04F5864</vt:lpwstr>
  </property>
</Properties>
</file>