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handoutMasterIdLst>
    <p:handoutMasterId r:id="rId29"/>
  </p:handoutMasterIdLst>
  <p:sldIdLst>
    <p:sldId id="294" r:id="rId5"/>
    <p:sldId id="257" r:id="rId6"/>
    <p:sldId id="281" r:id="rId7"/>
    <p:sldId id="283" r:id="rId8"/>
    <p:sldId id="275" r:id="rId9"/>
    <p:sldId id="292" r:id="rId10"/>
    <p:sldId id="278" r:id="rId11"/>
    <p:sldId id="280" r:id="rId12"/>
    <p:sldId id="279" r:id="rId13"/>
    <p:sldId id="297" r:id="rId14"/>
    <p:sldId id="307" r:id="rId15"/>
    <p:sldId id="304" r:id="rId16"/>
    <p:sldId id="305" r:id="rId17"/>
    <p:sldId id="284" r:id="rId18"/>
    <p:sldId id="288" r:id="rId19"/>
    <p:sldId id="308" r:id="rId20"/>
    <p:sldId id="301" r:id="rId21"/>
    <p:sldId id="299" r:id="rId22"/>
    <p:sldId id="302" r:id="rId23"/>
    <p:sldId id="295" r:id="rId24"/>
    <p:sldId id="300" r:id="rId25"/>
    <p:sldId id="303" r:id="rId26"/>
    <p:sldId id="290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7BCF3CE0-E63F-F149-A617-42B38B9B8764}">
          <p14:sldIdLst>
            <p14:sldId id="294"/>
            <p14:sldId id="257"/>
          </p14:sldIdLst>
        </p14:section>
        <p14:section name="Section Slide" id="{896E84C1-9F39-E143-8A6B-8ED7715C6BE8}">
          <p14:sldIdLst>
            <p14:sldId id="281"/>
          </p14:sldIdLst>
        </p14:section>
        <p14:section name="Slides to use within section" id="{89048B5B-103A-2E40-BA36-39B6420CE03E}">
          <p14:sldIdLst>
            <p14:sldId id="283"/>
            <p14:sldId id="275"/>
            <p14:sldId id="292"/>
            <p14:sldId id="278"/>
            <p14:sldId id="280"/>
            <p14:sldId id="279"/>
            <p14:sldId id="297"/>
            <p14:sldId id="307"/>
          </p14:sldIdLst>
        </p14:section>
        <p14:section name="New Section" id="{5ACE1C99-18AA-3A4E-BAD7-362778CDCB18}">
          <p14:sldIdLst/>
        </p14:section>
        <p14:section name="Slides to use within section" id="{0A5CE54F-2162-1843-8BD8-89D8D9830867}">
          <p14:sldIdLst>
            <p14:sldId id="304"/>
            <p14:sldId id="305"/>
            <p14:sldId id="284"/>
            <p14:sldId id="288"/>
            <p14:sldId id="308"/>
          </p14:sldIdLst>
        </p14:section>
        <p14:section name="Closing slides" id="{7B52660A-029B-9648-9D38-BFDF17EEEDB9}">
          <p14:sldIdLst>
            <p14:sldId id="301"/>
            <p14:sldId id="299"/>
            <p14:sldId id="302"/>
            <p14:sldId id="295"/>
            <p14:sldId id="300"/>
            <p14:sldId id="303"/>
            <p14:sldId id="290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F8D3"/>
    <a:srgbClr val="85D3B4"/>
    <a:srgbClr val="FF00AE"/>
    <a:srgbClr val="004D94"/>
    <a:srgbClr val="F56600"/>
    <a:srgbClr val="024D93"/>
    <a:srgbClr val="004D93"/>
    <a:srgbClr val="CD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/>
    <p:restoredTop sz="96327"/>
  </p:normalViewPr>
  <p:slideViewPr>
    <p:cSldViewPr snapToGrid="0" snapToObjects="1" showGuides="1">
      <p:cViewPr varScale="1">
        <p:scale>
          <a:sx n="101" d="100"/>
          <a:sy n="101" d="100"/>
        </p:scale>
        <p:origin x="33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57" d="100"/>
          <a:sy n="157" d="100"/>
        </p:scale>
        <p:origin x="560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28973295414594"/>
          <c:y val="1.8514688863832392E-2"/>
          <c:w val="0.8320190981573643"/>
          <c:h val="0.88983017200075321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94000">
                  <a:srgbClr val="FF00AE">
                    <a:lumMod val="86547"/>
                  </a:srgbClr>
                </a:gs>
                <a:gs pos="28000">
                  <a:schemeClr val="accent2">
                    <a:lumMod val="89000"/>
                  </a:schemeClr>
                </a:gs>
              </a:gsLst>
              <a:lin ang="5400000" scaled="0"/>
              <a:tileRect/>
            </a:gradFill>
            <a:ln cap="rnd">
              <a:solidFill>
                <a:schemeClr val="bg1"/>
              </a:solidFill>
              <a:round/>
            </a:ln>
            <a:effectLst/>
          </c:spPr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20000</c:v>
                </c:pt>
                <c:pt idx="1">
                  <c:v>40000</c:v>
                </c:pt>
                <c:pt idx="2">
                  <c:v>60000</c:v>
                </c:pt>
                <c:pt idx="3">
                  <c:v>80000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13-8241-AC78-5E33751BE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98959"/>
        <c:axId val="21302239"/>
      </c:areaChart>
      <c:catAx>
        <c:axId val="39398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02239"/>
        <c:crosses val="autoZero"/>
        <c:auto val="1"/>
        <c:lblAlgn val="ctr"/>
        <c:lblOffset val="100"/>
        <c:noMultiLvlLbl val="0"/>
      </c:catAx>
      <c:valAx>
        <c:axId val="2130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33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3939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28973295414594"/>
          <c:y val="1.8514688863832392E-2"/>
          <c:w val="0.8320190981573643"/>
          <c:h val="0.88983017200075321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94000">
                  <a:srgbClr val="FF00AE">
                    <a:lumMod val="86547"/>
                  </a:srgbClr>
                </a:gs>
                <a:gs pos="28000">
                  <a:schemeClr val="accent2">
                    <a:lumMod val="89000"/>
                  </a:schemeClr>
                </a:gs>
              </a:gsLst>
              <a:lin ang="5400000" scaled="0"/>
              <a:tileRect/>
            </a:gradFill>
            <a:ln cap="rnd">
              <a:solidFill>
                <a:schemeClr val="bg1"/>
              </a:solidFill>
              <a:round/>
            </a:ln>
            <a:effectLst/>
          </c:spPr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20000</c:v>
                </c:pt>
                <c:pt idx="1">
                  <c:v>40000</c:v>
                </c:pt>
                <c:pt idx="2">
                  <c:v>60000</c:v>
                </c:pt>
                <c:pt idx="3">
                  <c:v>80000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B8-A542-8785-EEE3B73744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98959"/>
        <c:axId val="21302239"/>
      </c:areaChart>
      <c:catAx>
        <c:axId val="39398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0C0"/>
                </a:solidFill>
                <a:latin typeface="Gotham Bold" pitchFamily="2" charset="0"/>
                <a:ea typeface="+mn-ea"/>
                <a:cs typeface="+mn-cs"/>
              </a:defRPr>
            </a:pPr>
            <a:endParaRPr lang="en-US"/>
          </a:p>
        </c:txPr>
        <c:crossAx val="21302239"/>
        <c:crosses val="autoZero"/>
        <c:auto val="1"/>
        <c:lblAlgn val="ctr"/>
        <c:lblOffset val="100"/>
        <c:noMultiLvlLbl val="0"/>
      </c:catAx>
      <c:valAx>
        <c:axId val="2130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B0F0">
                  <a:alpha val="33000"/>
                </a:srgb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70C0"/>
                </a:solidFill>
                <a:latin typeface="Gotham Bold" pitchFamily="2" charset="0"/>
                <a:ea typeface="+mn-ea"/>
                <a:cs typeface="+mn-cs"/>
              </a:defRPr>
            </a:pPr>
            <a:endParaRPr lang="en-US"/>
          </a:p>
        </c:txPr>
        <c:crossAx val="3939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28973295414594"/>
          <c:y val="1.8514688863832392E-2"/>
          <c:w val="0.8320190981573643"/>
          <c:h val="0.88983017200075321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94000">
                  <a:srgbClr val="00B0F0"/>
                </a:gs>
                <a:gs pos="27000">
                  <a:srgbClr val="9AF8D3"/>
                </a:gs>
              </a:gsLst>
              <a:lin ang="5400000" scaled="0"/>
              <a:tileRect/>
            </a:gradFill>
            <a:ln cap="rnd">
              <a:solidFill>
                <a:schemeClr val="bg1"/>
              </a:solidFill>
              <a:round/>
            </a:ln>
            <a:effectLst/>
          </c:spPr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20000</c:v>
                </c:pt>
                <c:pt idx="1">
                  <c:v>40000</c:v>
                </c:pt>
                <c:pt idx="2">
                  <c:v>60000</c:v>
                </c:pt>
                <c:pt idx="3">
                  <c:v>80000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13-8241-AC78-5E33751BE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98959"/>
        <c:axId val="21302239"/>
      </c:areaChart>
      <c:catAx>
        <c:axId val="39398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02239"/>
        <c:crosses val="autoZero"/>
        <c:auto val="1"/>
        <c:lblAlgn val="ctr"/>
        <c:lblOffset val="100"/>
        <c:noMultiLvlLbl val="0"/>
      </c:catAx>
      <c:valAx>
        <c:axId val="2130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33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3939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28973295414594"/>
          <c:y val="1.8514688863832392E-2"/>
          <c:w val="0.8320190981573643"/>
          <c:h val="0.88983017200075321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94000">
                  <a:srgbClr val="FF00AE">
                    <a:lumMod val="86547"/>
                  </a:srgbClr>
                </a:gs>
                <a:gs pos="28000">
                  <a:schemeClr val="accent2">
                    <a:lumMod val="89000"/>
                  </a:schemeClr>
                </a:gs>
              </a:gsLst>
              <a:lin ang="5400000" scaled="0"/>
              <a:tileRect/>
            </a:gradFill>
            <a:ln cap="rnd">
              <a:solidFill>
                <a:schemeClr val="bg1"/>
              </a:solidFill>
              <a:round/>
            </a:ln>
            <a:effectLst/>
          </c:spPr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20000</c:v>
                </c:pt>
                <c:pt idx="1">
                  <c:v>40000</c:v>
                </c:pt>
                <c:pt idx="2">
                  <c:v>60000</c:v>
                </c:pt>
                <c:pt idx="3">
                  <c:v>80000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78-B24C-9874-0A88490775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98959"/>
        <c:axId val="21302239"/>
      </c:areaChart>
      <c:catAx>
        <c:axId val="39398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02239"/>
        <c:crosses val="autoZero"/>
        <c:auto val="1"/>
        <c:lblAlgn val="ctr"/>
        <c:lblOffset val="100"/>
        <c:noMultiLvlLbl val="0"/>
      </c:catAx>
      <c:valAx>
        <c:axId val="2130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33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3939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28973295414594"/>
          <c:y val="1.8514688863832392E-2"/>
          <c:w val="0.8320190981573643"/>
          <c:h val="0.88983017200075321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9000">
                  <a:srgbClr val="7030A0"/>
                </a:gs>
                <a:gs pos="100000">
                  <a:srgbClr val="FF00AE"/>
                </a:gs>
              </a:gsLst>
              <a:path path="circle">
                <a:fillToRect l="100000" t="100000"/>
              </a:path>
              <a:tileRect r="-100000" b="-100000"/>
            </a:gradFill>
            <a:ln cap="rnd">
              <a:solidFill>
                <a:schemeClr val="bg1"/>
              </a:solidFill>
              <a:round/>
            </a:ln>
            <a:effectLst/>
          </c:spPr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20000</c:v>
                </c:pt>
                <c:pt idx="1">
                  <c:v>40000</c:v>
                </c:pt>
                <c:pt idx="2">
                  <c:v>60000</c:v>
                </c:pt>
                <c:pt idx="3">
                  <c:v>80000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13-8241-AC78-5E33751BE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398959"/>
        <c:axId val="21302239"/>
      </c:areaChart>
      <c:catAx>
        <c:axId val="39398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302239"/>
        <c:crosses val="autoZero"/>
        <c:auto val="1"/>
        <c:lblAlgn val="ctr"/>
        <c:lblOffset val="100"/>
        <c:noMultiLvlLbl val="0"/>
      </c:catAx>
      <c:valAx>
        <c:axId val="2130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33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393989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B1982B-D495-6A43-A49A-1740583217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0F816-FE66-014C-BA1C-9EB5A0A9FC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49224-4EE8-9142-A89B-A7A865D3FE7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7A030-5CDF-FD4E-9016-771F69A71C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63A61-72BB-C640-99E5-C317356D33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DE5DD-D8C7-5D40-AED1-27D78ECBB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14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21B6A8-0CC0-ED4B-9561-0E7132458E06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9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3D45-F24B-AE49-B83B-F4AD8F846F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F00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7D7C6-1018-1E43-BF82-228F5B088753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98223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person, crowd, outdoor, watching&#10;&#10;Description automatically generated">
            <a:extLst>
              <a:ext uri="{FF2B5EF4-FFF2-40B4-BE49-F238E27FC236}">
                <a16:creationId xmlns:a16="http://schemas.microsoft.com/office/drawing/2014/main" id="{457A9C33-3E74-1847-A17B-29DD9F2894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38056"/>
            <a:ext cx="12344400" cy="821915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708451" y="719704"/>
            <a:ext cx="42764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THIS IS WHERE YOU WANT </a:t>
            </a:r>
            <a:b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</a:br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TO BE.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7BEDE7-2127-F542-8862-ACCEE521C488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20627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0C0981E-F498-1F4D-992F-1706DF053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640" y="-435187"/>
            <a:ext cx="12273280" cy="818218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2200335"/>
            <a:ext cx="614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TO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MOVE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FOR-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WARD.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E9C0B-DE90-FA46-8C87-F8FEB863E479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999713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nature, dancer&#10;&#10;Description automatically generated">
            <a:extLst>
              <a:ext uri="{FF2B5EF4-FFF2-40B4-BE49-F238E27FC236}">
                <a16:creationId xmlns:a16="http://schemas.microsoft.com/office/drawing/2014/main" id="{9F12EA6D-F088-ED44-B9F6-A1B0E04B7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006" y="-360265"/>
            <a:ext cx="13253406" cy="88171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7611911" y="262681"/>
            <a:ext cx="42764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bg1"/>
                </a:solidFill>
                <a:latin typeface="Gotham Book" pitchFamily="2" charset="0"/>
              </a:rPr>
              <a:t>TO BREAK OUT.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E9DFF0-5EE4-FC46-B29A-9AA013DD11D8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89423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ellphone, outdoor, phone&#10;&#10;Description automatically generated">
            <a:extLst>
              <a:ext uri="{FF2B5EF4-FFF2-40B4-BE49-F238E27FC236}">
                <a16:creationId xmlns:a16="http://schemas.microsoft.com/office/drawing/2014/main" id="{C70BFFB4-285C-0242-A1FF-5636A0AE6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8078"/>
            <a:ext cx="12192000" cy="8128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3308330"/>
            <a:ext cx="614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TO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DIS-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COVER.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A90390-35A4-104A-9A81-121152B53DFF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75357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empty&#10;&#10;Description automatically generated">
            <a:extLst>
              <a:ext uri="{FF2B5EF4-FFF2-40B4-BE49-F238E27FC236}">
                <a16:creationId xmlns:a16="http://schemas.microsoft.com/office/drawing/2014/main" id="{333157C0-7D7F-534A-B573-29096034F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4781" y="-608988"/>
            <a:ext cx="12921561" cy="80759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562536" y="2200335"/>
            <a:ext cx="43775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TO</a:t>
            </a:r>
          </a:p>
          <a:p>
            <a:pPr algn="l"/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BUILD</a:t>
            </a:r>
          </a:p>
          <a:p>
            <a:pPr algn="l"/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YOUR</a:t>
            </a:r>
          </a:p>
          <a:p>
            <a:pPr algn="l"/>
            <a:r>
              <a:rPr lang="en-US" sz="7200" b="0" i="0" dirty="0">
                <a:solidFill>
                  <a:schemeClr val="bg1"/>
                </a:solidFill>
                <a:latin typeface="Gotham Book" pitchFamily="2" charset="0"/>
              </a:rPr>
              <a:t>FUTURE.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FFDE7-CA96-7B4B-BEE9-127C36F36E7D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080187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7FDED0-37C8-354E-BC3E-24BC019AF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2988"/>
            <a:ext cx="12387263" cy="82581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FFE66-79A1-9948-B04B-EE93B2681AEF}"/>
              </a:ext>
            </a:extLst>
          </p:cNvPr>
          <p:cNvSpPr txBox="1"/>
          <p:nvPr userDrawn="1"/>
        </p:nvSpPr>
        <p:spPr>
          <a:xfrm>
            <a:off x="467416" y="1816135"/>
            <a:ext cx="39474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0" i="0" dirty="0">
                <a:solidFill>
                  <a:schemeClr val="bg1"/>
                </a:solidFill>
                <a:latin typeface="GOTHAM-LIGHT" panose="02000504020000020004" pitchFamily="2" charset="0"/>
              </a:rPr>
              <a:t>THIS IS SUNY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GOTHAM-LIGHT" panose="02000504020000020004" pitchFamily="2" charset="0"/>
              </a:rPr>
              <a:t>FOR</a:t>
            </a:r>
          </a:p>
          <a:p>
            <a:r>
              <a:rPr lang="en-US" sz="7200" b="0" i="0" dirty="0">
                <a:solidFill>
                  <a:schemeClr val="bg1"/>
                </a:solidFill>
                <a:latin typeface="GOTHAM-LIGHT" panose="02000504020000020004" pitchFamily="2" charset="0"/>
              </a:rPr>
              <a:t>ALL.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75905-442F-E34E-B6E8-C8F4527BDF2D}"/>
              </a:ext>
            </a:extLst>
          </p:cNvPr>
          <p:cNvSpPr txBox="1"/>
          <p:nvPr userDrawn="1"/>
        </p:nvSpPr>
        <p:spPr>
          <a:xfrm>
            <a:off x="7431536" y="1816135"/>
            <a:ext cx="4589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bg1"/>
                </a:solidFill>
                <a:latin typeface="GOTHAM-LIGHT" panose="02000504020000020004" pitchFamily="2" charset="0"/>
              </a:rPr>
              <a:t>THIS IS SUNY</a:t>
            </a:r>
          </a:p>
          <a:p>
            <a:pPr algn="r"/>
            <a:r>
              <a:rPr lang="en-US" sz="7200" b="0" i="0" dirty="0">
                <a:solidFill>
                  <a:schemeClr val="bg1"/>
                </a:solidFill>
                <a:latin typeface="GOTHAM-LIGHT" panose="02000504020000020004" pitchFamily="2" charset="0"/>
              </a:rPr>
              <a:t>FOR </a:t>
            </a:r>
          </a:p>
          <a:p>
            <a:pPr algn="r"/>
            <a:r>
              <a:rPr lang="en-US" sz="7200" b="0" i="0" dirty="0">
                <a:solidFill>
                  <a:schemeClr val="bg1"/>
                </a:solidFill>
                <a:latin typeface="GOTHAM-LIGHT" panose="02000504020000020004" pitchFamily="2" charset="0"/>
              </a:rPr>
              <a:t>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01BA9-1061-2145-BAD3-08AB06B61679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50218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070C0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bg>
      <p:bgPr>
        <a:solidFill>
          <a:srgbClr val="004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7E8F46-BCAD-1842-9782-B4588B877635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2B4C3-AFF5-C648-B632-70A79793EB19}"/>
              </a:ext>
            </a:extLst>
          </p:cNvPr>
          <p:cNvSpPr/>
          <p:nvPr userDrawn="1"/>
        </p:nvSpPr>
        <p:spPr>
          <a:xfrm>
            <a:off x="6883005" y="-4517756"/>
            <a:ext cx="759417" cy="705173"/>
          </a:xfrm>
          <a:prstGeom prst="rect">
            <a:avLst/>
          </a:prstGeom>
          <a:solidFill>
            <a:srgbClr val="024D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B6F312-2667-0343-B4FA-3358DD4F3F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F89409-D92F-784D-A548-8DBBAD9DE6D3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46331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B452E70-228B-B74E-BE1E-3EDDAA0432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436C9-58A6-4F40-992F-B2CC2B92BF2B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864734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B5B137-39DD-6F42-AC5A-DF6BBD04AE08}"/>
              </a:ext>
            </a:extLst>
          </p:cNvPr>
          <p:cNvSpPr/>
          <p:nvPr userDrawn="1"/>
        </p:nvSpPr>
        <p:spPr>
          <a:xfrm>
            <a:off x="4646950" y="0"/>
            <a:ext cx="7545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E60F6A-3CE0-144F-8246-5114F4F492F3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4F993B2-6492-7447-AE8C-59DFDBC5D1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128DBC-B8F9-FA4B-AD40-CC8928A1DF49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002060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rgbClr val="002060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354995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148F6-9E97-2540-A005-3E55C5F8577A}"/>
              </a:ext>
            </a:extLst>
          </p:cNvPr>
          <p:cNvSpPr/>
          <p:nvPr userDrawn="1"/>
        </p:nvSpPr>
        <p:spPr>
          <a:xfrm>
            <a:off x="0" y="3572933"/>
            <a:ext cx="12192000" cy="3285067"/>
          </a:xfrm>
          <a:prstGeom prst="rect">
            <a:avLst/>
          </a:prstGeom>
          <a:solidFill>
            <a:srgbClr val="004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15544-573A-E642-B050-E4D1A88E7F00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299103-7979-1B46-A226-11F67BFD2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8DC247-2F26-2546-98CE-B860A77B42D1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98163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CB1463-3401-6E49-B2AE-7F94951D05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3C2FD-CEFD-7146-9298-2372122A3ACA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002060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rgbClr val="002060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272098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24DF3-A893-5044-906A-0D0A8B81DC87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1435959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6AB79C-17AB-5948-80F9-38B1E6DD6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16" y="337163"/>
            <a:ext cx="1185578" cy="118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D63C6F-7C73-864A-8473-63707ADADFCB}"/>
              </a:ext>
            </a:extLst>
          </p:cNvPr>
          <p:cNvSpPr/>
          <p:nvPr userDrawn="1"/>
        </p:nvSpPr>
        <p:spPr>
          <a:xfrm>
            <a:off x="123288" y="133350"/>
            <a:ext cx="11945426" cy="65913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BCD65D-1335-154B-8173-11A5F276240C}"/>
              </a:ext>
            </a:extLst>
          </p:cNvPr>
          <p:cNvSpPr txBox="1"/>
          <p:nvPr userDrawn="1"/>
        </p:nvSpPr>
        <p:spPr>
          <a:xfrm>
            <a:off x="6958941" y="6256765"/>
            <a:ext cx="5093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chemeClr val="bg1"/>
                </a:solidFill>
                <a:latin typeface="Gotham Bold" pitchFamily="2" charset="0"/>
              </a:rPr>
              <a:t>SUNY</a:t>
            </a:r>
            <a:r>
              <a:rPr lang="en-US" sz="1600" b="0" i="0" dirty="0">
                <a:solidFill>
                  <a:schemeClr val="bg1"/>
                </a:solidFill>
                <a:latin typeface="Gotham Book" pitchFamily="2" charset="0"/>
              </a:rPr>
              <a:t> THE STATE UNIVERSITY OF NEW YORK</a:t>
            </a:r>
          </a:p>
        </p:txBody>
      </p:sp>
    </p:spTree>
    <p:extLst>
      <p:ext uri="{BB962C8B-B14F-4D97-AF65-F5344CB8AC3E}">
        <p14:creationId xmlns:p14="http://schemas.microsoft.com/office/powerpoint/2010/main" val="4166146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23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1" r:id="rId2"/>
    <p:sldLayoutId id="2147483673" r:id="rId3"/>
    <p:sldLayoutId id="2147483651" r:id="rId4"/>
    <p:sldLayoutId id="2147483663" r:id="rId5"/>
    <p:sldLayoutId id="2147483672" r:id="rId6"/>
    <p:sldLayoutId id="2147483665" r:id="rId7"/>
    <p:sldLayoutId id="2147483666" r:id="rId8"/>
    <p:sldLayoutId id="2147483674" r:id="rId9"/>
    <p:sldLayoutId id="2147483675" r:id="rId10"/>
    <p:sldLayoutId id="2147483682" r:id="rId11"/>
    <p:sldLayoutId id="2147483679" r:id="rId12"/>
    <p:sldLayoutId id="2147483685" r:id="rId13"/>
    <p:sldLayoutId id="2147483676" r:id="rId14"/>
    <p:sldLayoutId id="2147483678" r:id="rId15"/>
    <p:sldLayoutId id="214748368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D9510-C408-3946-B82E-A2A95668FE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36ACCED-A8F7-6545-B958-002B46E741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348" y="1784348"/>
            <a:ext cx="3289303" cy="3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6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B5A40B-6749-1E46-B95B-4ED2B3AAB6B6}"/>
              </a:ext>
            </a:extLst>
          </p:cNvPr>
          <p:cNvSpPr txBox="1"/>
          <p:nvPr/>
        </p:nvSpPr>
        <p:spPr>
          <a:xfrm>
            <a:off x="2084699" y="2885954"/>
            <a:ext cx="8022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otham Bold" pitchFamily="2" charset="0"/>
              </a:rPr>
              <a:t>When you need to make an important statement or quote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3A5B2-723F-7B4C-B899-9EC5C0351475}"/>
              </a:ext>
            </a:extLst>
          </p:cNvPr>
          <p:cNvSpPr txBox="1"/>
          <p:nvPr/>
        </p:nvSpPr>
        <p:spPr>
          <a:xfrm>
            <a:off x="5699760" y="1233060"/>
            <a:ext cx="7924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rgbClr val="00B0F0"/>
                </a:solidFill>
                <a:latin typeface="Gotham Bold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202252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584913-30AB-5546-9790-4A63C4DDACE7}"/>
              </a:ext>
            </a:extLst>
          </p:cNvPr>
          <p:cNvSpPr txBox="1"/>
          <p:nvPr/>
        </p:nvSpPr>
        <p:spPr>
          <a:xfrm>
            <a:off x="2084699" y="2885954"/>
            <a:ext cx="8022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Gotham Bold" pitchFamily="2" charset="0"/>
              </a:rPr>
              <a:t>When you need to make an important statement or quote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C70568-56F2-E348-B775-68CA0809647F}"/>
              </a:ext>
            </a:extLst>
          </p:cNvPr>
          <p:cNvSpPr txBox="1"/>
          <p:nvPr/>
        </p:nvSpPr>
        <p:spPr>
          <a:xfrm>
            <a:off x="5699760" y="1233060"/>
            <a:ext cx="7924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rgbClr val="00B0F0"/>
                </a:solidFill>
                <a:latin typeface="Gotham Bold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84568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A0A2A-29B0-4B4A-980A-6227FF5B9EFE}"/>
              </a:ext>
            </a:extLst>
          </p:cNvPr>
          <p:cNvSpPr txBox="1"/>
          <p:nvPr/>
        </p:nvSpPr>
        <p:spPr>
          <a:xfrm>
            <a:off x="812066" y="2583623"/>
            <a:ext cx="3690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otham Medium" pitchFamily="2" charset="0"/>
              </a:rPr>
              <a:t>Title of slide </a:t>
            </a:r>
            <a:r>
              <a:rPr lang="en-US" sz="4000" b="1" dirty="0">
                <a:solidFill>
                  <a:srgbClr val="00B0F0"/>
                </a:solidFill>
                <a:latin typeface="Gotham Medium" pitchFamily="2" charset="0"/>
              </a:rPr>
              <a:t>goes here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CDA49-0972-7F4C-B566-809D0CB2C19C}"/>
              </a:ext>
            </a:extLst>
          </p:cNvPr>
          <p:cNvSpPr txBox="1"/>
          <p:nvPr/>
        </p:nvSpPr>
        <p:spPr>
          <a:xfrm>
            <a:off x="6569393" y="1937772"/>
            <a:ext cx="4322125" cy="2615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Gotham Book" pitchFamily="2" charset="0"/>
              </a:rPr>
              <a:t>Point one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Gotham Book" pitchFamily="2" charset="0"/>
              </a:rPr>
              <a:t>Point two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Gotham Book" pitchFamily="2" charset="0"/>
              </a:rPr>
              <a:t>Point three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Gotham Book" pitchFamily="2" charset="0"/>
              </a:rPr>
              <a:t>Point four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688F7-82B8-7B44-9A89-580F65A200D4}"/>
              </a:ext>
            </a:extLst>
          </p:cNvPr>
          <p:cNvSpPr txBox="1"/>
          <p:nvPr/>
        </p:nvSpPr>
        <p:spPr>
          <a:xfrm>
            <a:off x="5726680" y="1369573"/>
            <a:ext cx="479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Gotham Bold" pitchFamily="2" charset="0"/>
              </a:rPr>
              <a:t>TITLE OF SLIDE GOES HERE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79608B-B0DC-8D4D-82AF-9B72FD3E3321}"/>
              </a:ext>
            </a:extLst>
          </p:cNvPr>
          <p:cNvSpPr/>
          <p:nvPr/>
        </p:nvSpPr>
        <p:spPr>
          <a:xfrm>
            <a:off x="5904865" y="2154306"/>
            <a:ext cx="382265" cy="382265"/>
          </a:xfrm>
          <a:prstGeom prst="ellipse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 Bold" pitchFamily="2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D900D1-0D2D-2947-94BA-E921A9CD9891}"/>
              </a:ext>
            </a:extLst>
          </p:cNvPr>
          <p:cNvSpPr/>
          <p:nvPr/>
        </p:nvSpPr>
        <p:spPr>
          <a:xfrm>
            <a:off x="5904867" y="2786384"/>
            <a:ext cx="382265" cy="382265"/>
          </a:xfrm>
          <a:prstGeom prst="ellipse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 Bold" pitchFamily="2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86F263-B608-6741-8FA2-120BBF11196C}"/>
              </a:ext>
            </a:extLst>
          </p:cNvPr>
          <p:cNvSpPr/>
          <p:nvPr/>
        </p:nvSpPr>
        <p:spPr>
          <a:xfrm>
            <a:off x="5904866" y="3418462"/>
            <a:ext cx="382265" cy="382265"/>
          </a:xfrm>
          <a:prstGeom prst="ellipse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 Bold" pitchFamily="2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059D7E-5129-844E-B189-03FAF31917E6}"/>
              </a:ext>
            </a:extLst>
          </p:cNvPr>
          <p:cNvSpPr/>
          <p:nvPr/>
        </p:nvSpPr>
        <p:spPr>
          <a:xfrm>
            <a:off x="5904867" y="4050540"/>
            <a:ext cx="382265" cy="382265"/>
          </a:xfrm>
          <a:prstGeom prst="ellipse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 Bold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2304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E255EAC-9F8E-9142-AF63-6B7BA589091E}"/>
              </a:ext>
            </a:extLst>
          </p:cNvPr>
          <p:cNvGrpSpPr/>
          <p:nvPr/>
        </p:nvGrpSpPr>
        <p:grpSpPr>
          <a:xfrm>
            <a:off x="1383003" y="1700508"/>
            <a:ext cx="2748728" cy="2695267"/>
            <a:chOff x="1211089" y="1620751"/>
            <a:chExt cx="2946400" cy="28890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49FA71-F5EC-1F4C-A0FD-B2D3A106E67F}"/>
                </a:ext>
              </a:extLst>
            </p:cNvPr>
            <p:cNvSpPr/>
            <p:nvPr/>
          </p:nvSpPr>
          <p:spPr>
            <a:xfrm>
              <a:off x="1305281" y="1735907"/>
              <a:ext cx="2758018" cy="2689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7821B4-D49B-B44D-B9E5-6200A054E169}"/>
                </a:ext>
              </a:extLst>
            </p:cNvPr>
            <p:cNvSpPr/>
            <p:nvPr/>
          </p:nvSpPr>
          <p:spPr>
            <a:xfrm>
              <a:off x="1211089" y="1620751"/>
              <a:ext cx="2946400" cy="2889094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15BD20F-A730-0346-BFF4-61B6F70BA4DE}"/>
              </a:ext>
            </a:extLst>
          </p:cNvPr>
          <p:cNvSpPr txBox="1"/>
          <p:nvPr/>
        </p:nvSpPr>
        <p:spPr>
          <a:xfrm>
            <a:off x="2415808" y="654173"/>
            <a:ext cx="73603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Gotham Bold" pitchFamily="2" charset="0"/>
              </a:rPr>
              <a:t>TITLE OF SLIDE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15D90-1FCD-9140-84CE-0B3D47378D7D}"/>
              </a:ext>
            </a:extLst>
          </p:cNvPr>
          <p:cNvSpPr txBox="1"/>
          <p:nvPr/>
        </p:nvSpPr>
        <p:spPr>
          <a:xfrm>
            <a:off x="1816456" y="2851976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tham Book" pitchFamily="2" charset="0"/>
              </a:rPr>
              <a:t>Place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1D09EB-1712-DD45-8A96-58D360D44D56}"/>
              </a:ext>
            </a:extLst>
          </p:cNvPr>
          <p:cNvSpPr txBox="1">
            <a:spLocks/>
          </p:cNvSpPr>
          <p:nvPr/>
        </p:nvSpPr>
        <p:spPr>
          <a:xfrm>
            <a:off x="1444734" y="4637013"/>
            <a:ext cx="2479110" cy="613608"/>
          </a:xfrm>
          <a:prstGeom prst="rect">
            <a:avLst/>
          </a:prstGeom>
        </p:spPr>
        <p:txBody>
          <a:bodyPr vert="horz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baseline="30000" dirty="0">
                <a:solidFill>
                  <a:schemeClr val="bg1"/>
                </a:solidFill>
                <a:latin typeface="Gotham Bold" pitchFamily="2" charset="0"/>
              </a:rPr>
              <a:t>Name</a:t>
            </a:r>
          </a:p>
          <a:p>
            <a:pPr algn="ctr"/>
            <a:r>
              <a:rPr lang="en-US" baseline="30000" dirty="0">
                <a:solidFill>
                  <a:schemeClr val="bg1"/>
                </a:solidFill>
                <a:latin typeface="Gotham Book" pitchFamily="2" charset="0"/>
              </a:rPr>
              <a:t>Title of position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F38652-771E-0046-BF75-1049692A3941}"/>
              </a:ext>
            </a:extLst>
          </p:cNvPr>
          <p:cNvGrpSpPr/>
          <p:nvPr/>
        </p:nvGrpSpPr>
        <p:grpSpPr>
          <a:xfrm>
            <a:off x="4721636" y="1700508"/>
            <a:ext cx="2748728" cy="2695267"/>
            <a:chOff x="1211089" y="1620751"/>
            <a:chExt cx="2946400" cy="288909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3FB5AC-A3DA-9C45-BD06-FF5BE3FA43F6}"/>
                </a:ext>
              </a:extLst>
            </p:cNvPr>
            <p:cNvSpPr/>
            <p:nvPr/>
          </p:nvSpPr>
          <p:spPr>
            <a:xfrm>
              <a:off x="1305281" y="1735907"/>
              <a:ext cx="2758018" cy="2689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5034568-B7AB-954B-938E-FB11FD2C5C89}"/>
                </a:ext>
              </a:extLst>
            </p:cNvPr>
            <p:cNvSpPr/>
            <p:nvPr/>
          </p:nvSpPr>
          <p:spPr>
            <a:xfrm>
              <a:off x="1211089" y="1620751"/>
              <a:ext cx="2946400" cy="2889094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9EACD82-1161-A643-918B-4F0036350BAF}"/>
              </a:ext>
            </a:extLst>
          </p:cNvPr>
          <p:cNvSpPr txBox="1"/>
          <p:nvPr/>
        </p:nvSpPr>
        <p:spPr>
          <a:xfrm>
            <a:off x="5228167" y="2851976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tham Book" pitchFamily="2" charset="0"/>
              </a:rPr>
              <a:t>Place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1B7E0501-3590-154A-862F-F955ABFFDDA3}"/>
              </a:ext>
            </a:extLst>
          </p:cNvPr>
          <p:cNvSpPr txBox="1">
            <a:spLocks/>
          </p:cNvSpPr>
          <p:nvPr/>
        </p:nvSpPr>
        <p:spPr>
          <a:xfrm>
            <a:off x="4866171" y="4637013"/>
            <a:ext cx="2479109" cy="719645"/>
          </a:xfrm>
          <a:prstGeom prst="rect">
            <a:avLst/>
          </a:prstGeom>
        </p:spPr>
        <p:txBody>
          <a:bodyPr vert="horz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baseline="30000" dirty="0">
                <a:solidFill>
                  <a:schemeClr val="bg1"/>
                </a:solidFill>
                <a:latin typeface="Gotham Bold" pitchFamily="2" charset="0"/>
              </a:rPr>
              <a:t>Name</a:t>
            </a:r>
          </a:p>
          <a:p>
            <a:pPr algn="ctr"/>
            <a:r>
              <a:rPr lang="en-US" baseline="30000" dirty="0">
                <a:solidFill>
                  <a:schemeClr val="bg1"/>
                </a:solidFill>
                <a:latin typeface="Gotham Book" pitchFamily="2" charset="0"/>
              </a:rPr>
              <a:t>Title of position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82C0B0-0B61-BE42-AC40-5586B4F73B9B}"/>
              </a:ext>
            </a:extLst>
          </p:cNvPr>
          <p:cNvGrpSpPr/>
          <p:nvPr/>
        </p:nvGrpSpPr>
        <p:grpSpPr>
          <a:xfrm>
            <a:off x="8060269" y="1700508"/>
            <a:ext cx="2748728" cy="2695267"/>
            <a:chOff x="1211089" y="1620751"/>
            <a:chExt cx="2946400" cy="288909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8254F3D-926F-A64B-BF7B-5EDDD53BB37A}"/>
                </a:ext>
              </a:extLst>
            </p:cNvPr>
            <p:cNvSpPr/>
            <p:nvPr/>
          </p:nvSpPr>
          <p:spPr>
            <a:xfrm>
              <a:off x="1305281" y="1735907"/>
              <a:ext cx="2758018" cy="2689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3BFDE0-3574-554E-9112-09F2A1559546}"/>
                </a:ext>
              </a:extLst>
            </p:cNvPr>
            <p:cNvSpPr/>
            <p:nvPr/>
          </p:nvSpPr>
          <p:spPr>
            <a:xfrm>
              <a:off x="1211089" y="1620751"/>
              <a:ext cx="2946400" cy="2889094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7520A55-4469-4E4E-8074-EBD2E73ECEDB}"/>
              </a:ext>
            </a:extLst>
          </p:cNvPr>
          <p:cNvSpPr txBox="1">
            <a:spLocks/>
          </p:cNvSpPr>
          <p:nvPr/>
        </p:nvSpPr>
        <p:spPr>
          <a:xfrm>
            <a:off x="8258738" y="4637013"/>
            <a:ext cx="2351788" cy="613608"/>
          </a:xfrm>
          <a:prstGeom prst="rect">
            <a:avLst/>
          </a:prstGeom>
        </p:spPr>
        <p:txBody>
          <a:bodyPr vert="horz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baseline="30000" dirty="0">
                <a:solidFill>
                  <a:schemeClr val="bg1"/>
                </a:solidFill>
                <a:latin typeface="Gotham Bold" pitchFamily="2" charset="0"/>
              </a:rPr>
              <a:t>Name</a:t>
            </a:r>
          </a:p>
          <a:p>
            <a:pPr algn="ctr"/>
            <a:r>
              <a:rPr lang="en-US" baseline="30000" dirty="0">
                <a:solidFill>
                  <a:schemeClr val="bg1"/>
                </a:solidFill>
                <a:latin typeface="Gotham Book" pitchFamily="2" charset="0"/>
              </a:rPr>
              <a:t>Title of position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756E81-3110-094D-B00B-DC63830F6EF4}"/>
              </a:ext>
            </a:extLst>
          </p:cNvPr>
          <p:cNvSpPr txBox="1"/>
          <p:nvPr/>
        </p:nvSpPr>
        <p:spPr>
          <a:xfrm>
            <a:off x="8566799" y="2877999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tham Book" pitchFamily="2" charset="0"/>
              </a:rPr>
              <a:t>Place image</a:t>
            </a:r>
          </a:p>
        </p:txBody>
      </p:sp>
    </p:spTree>
    <p:extLst>
      <p:ext uri="{BB962C8B-B14F-4D97-AF65-F5344CB8AC3E}">
        <p14:creationId xmlns:p14="http://schemas.microsoft.com/office/powerpoint/2010/main" val="378955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52AF97-0DB6-FC4B-95BD-419C5E0E7CB1}"/>
              </a:ext>
            </a:extLst>
          </p:cNvPr>
          <p:cNvSpPr/>
          <p:nvPr/>
        </p:nvSpPr>
        <p:spPr>
          <a:xfrm>
            <a:off x="3018487" y="1231857"/>
            <a:ext cx="6408928" cy="4626522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795CB-AFC2-4C49-9BF8-32ADE4B28B6B}"/>
              </a:ext>
            </a:extLst>
          </p:cNvPr>
          <p:cNvSpPr txBox="1"/>
          <p:nvPr/>
        </p:nvSpPr>
        <p:spPr>
          <a:xfrm>
            <a:off x="3309562" y="536821"/>
            <a:ext cx="55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otham Bold" pitchFamily="2" charset="0"/>
              </a:rPr>
              <a:t>TITLE OF CHART GOES HERE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9BE4805-4E06-574B-9376-08B3E676D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205854"/>
              </p:ext>
            </p:extLst>
          </p:nvPr>
        </p:nvGraphicFramePr>
        <p:xfrm>
          <a:off x="3132181" y="1549681"/>
          <a:ext cx="6158081" cy="410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C8CA492-EA44-EE42-9C5D-944E897C6262}"/>
              </a:ext>
            </a:extLst>
          </p:cNvPr>
          <p:cNvGrpSpPr/>
          <p:nvPr/>
        </p:nvGrpSpPr>
        <p:grpSpPr>
          <a:xfrm>
            <a:off x="2950540" y="5830862"/>
            <a:ext cx="6533091" cy="47131"/>
            <a:chOff x="4415536" y="1070245"/>
            <a:chExt cx="6533091" cy="471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320215F-6B6F-2F44-BD28-94A9490D85D1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28" y="1096349"/>
              <a:ext cx="6408928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1E40DE-DAEF-D44E-836A-9B1FF70A520C}"/>
                </a:ext>
              </a:extLst>
            </p:cNvPr>
            <p:cNvSpPr/>
            <p:nvPr/>
          </p:nvSpPr>
          <p:spPr>
            <a:xfrm>
              <a:off x="4415536" y="1071657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425FB2-642A-0E4E-9849-1D6A523B5A27}"/>
                </a:ext>
              </a:extLst>
            </p:cNvPr>
            <p:cNvSpPr/>
            <p:nvPr/>
          </p:nvSpPr>
          <p:spPr>
            <a:xfrm>
              <a:off x="10844443" y="1070245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F62798B-A5EE-C945-8221-0C2AD2B435BB}"/>
              </a:ext>
            </a:extLst>
          </p:cNvPr>
          <p:cNvGrpSpPr/>
          <p:nvPr/>
        </p:nvGrpSpPr>
        <p:grpSpPr>
          <a:xfrm>
            <a:off x="2950540" y="1210831"/>
            <a:ext cx="6533091" cy="47131"/>
            <a:chOff x="4415536" y="1070245"/>
            <a:chExt cx="6533091" cy="471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D1D81B-8EE5-D544-8FEF-4F48DEA2F8ED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28" y="1096349"/>
              <a:ext cx="6408928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37C2B8-03EB-9346-8657-2264B14B8A80}"/>
                </a:ext>
              </a:extLst>
            </p:cNvPr>
            <p:cNvSpPr/>
            <p:nvPr/>
          </p:nvSpPr>
          <p:spPr>
            <a:xfrm>
              <a:off x="4415536" y="1071657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D93BDF-03E3-8640-852D-CC45CF7B9EE2}"/>
                </a:ext>
              </a:extLst>
            </p:cNvPr>
            <p:cNvSpPr/>
            <p:nvPr/>
          </p:nvSpPr>
          <p:spPr>
            <a:xfrm>
              <a:off x="10844443" y="1070245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88169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380E25-8AE7-C64E-8047-418935277496}"/>
              </a:ext>
            </a:extLst>
          </p:cNvPr>
          <p:cNvSpPr/>
          <p:nvPr/>
        </p:nvSpPr>
        <p:spPr>
          <a:xfrm>
            <a:off x="6390640" y="2201336"/>
            <a:ext cx="4683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In non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massa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turpis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 Donec at eros in ante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volutpat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dignissim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ac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quis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enim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Aliquam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fermentum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dignissim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luctus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Pellentesque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varius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aliquet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nisl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nec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pellentesque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nibh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placerat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vitae.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Pellentesque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non fermentum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tortor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 Duis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eleifend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blandit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ante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eu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ornare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Nuxanc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non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vehicula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magna.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Mauris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venenatis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commodo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magna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nec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bibendum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 Vestibulum ipsum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erat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efficitur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vitae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risus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sed,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sollicitudin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lobortis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tortor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71CD-57DB-1949-94FE-B5520A827517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Gotham Bold" pitchFamily="2" charset="0"/>
              </a:rPr>
              <a:t>TITLE OF SLIDE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509B31-5CE7-6944-9A55-8297A17CB8F4}"/>
              </a:ext>
            </a:extLst>
          </p:cNvPr>
          <p:cNvSpPr/>
          <p:nvPr/>
        </p:nvSpPr>
        <p:spPr>
          <a:xfrm>
            <a:off x="1117600" y="2287072"/>
            <a:ext cx="4683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Lorem ipsum dolor sit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amet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consectetur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adipiscing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elit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 Aenean maximus libero in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arcu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bibendum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, id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venenatis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erat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facilisis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 Class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aptent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taciti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sociosqu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ad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litora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torquent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per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conubia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nostra, per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inceptos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himenaeos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 In ac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blandit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neque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 Ut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hendrerit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id ex a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elementum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 Nam non dictum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nibh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Nullam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non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rhoncus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nibh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nec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bibendum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ipsum.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Mauris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sollicitudin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metus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vel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erat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aliquam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Gotham Book" pitchFamily="2" charset="0"/>
              </a:rPr>
              <a:t>luctus</a:t>
            </a:r>
            <a:r>
              <a:rPr lang="en-US" sz="1600" dirty="0">
                <a:solidFill>
                  <a:srgbClr val="000000"/>
                </a:solidFill>
                <a:latin typeface="Gotham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4100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3929B1-3B40-3140-95E1-D6D406C48B1E}"/>
              </a:ext>
            </a:extLst>
          </p:cNvPr>
          <p:cNvSpPr txBox="1"/>
          <p:nvPr/>
        </p:nvSpPr>
        <p:spPr>
          <a:xfrm>
            <a:off x="2415808" y="654173"/>
            <a:ext cx="736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Gotham Bold" pitchFamily="2" charset="0"/>
              </a:rPr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957197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254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132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987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C153E8F-FBDB-D54C-929C-BE86FFE857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348" y="1087911"/>
            <a:ext cx="3289303" cy="3289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FED0B1-9072-2141-8E83-CC5FD0CE2F5B}"/>
              </a:ext>
            </a:extLst>
          </p:cNvPr>
          <p:cNvSpPr txBox="1"/>
          <p:nvPr/>
        </p:nvSpPr>
        <p:spPr>
          <a:xfrm>
            <a:off x="4298935" y="4728231"/>
            <a:ext cx="359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otham Bold" pitchFamily="2" charset="0"/>
              </a:rPr>
              <a:t>TITLE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1734AB-3F9E-4647-89BF-C8A7523B9365}"/>
              </a:ext>
            </a:extLst>
          </p:cNvPr>
          <p:cNvSpPr txBox="1"/>
          <p:nvPr/>
        </p:nvSpPr>
        <p:spPr>
          <a:xfrm>
            <a:off x="4298935" y="5251451"/>
            <a:ext cx="359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Gotham Medium" pitchFamily="2" charset="0"/>
              </a:rPr>
              <a:t>Month/Date</a:t>
            </a:r>
          </a:p>
        </p:txBody>
      </p:sp>
    </p:spTree>
    <p:extLst>
      <p:ext uri="{BB962C8B-B14F-4D97-AF65-F5344CB8AC3E}">
        <p14:creationId xmlns:p14="http://schemas.microsoft.com/office/powerpoint/2010/main" val="1366931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67CCD5-5155-044A-8CC0-E5B35BC60AE2}"/>
              </a:ext>
            </a:extLst>
          </p:cNvPr>
          <p:cNvSpPr txBox="1"/>
          <p:nvPr/>
        </p:nvSpPr>
        <p:spPr>
          <a:xfrm>
            <a:off x="1940560" y="6075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319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88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339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C153E8F-FBDB-D54C-929C-BE86FFE857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348" y="1784348"/>
            <a:ext cx="3289303" cy="3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37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D9510-C408-3946-B82E-A2A95668FE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36ACCED-A8F7-6545-B958-002B46E741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348" y="1784348"/>
            <a:ext cx="3289303" cy="3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11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94">
            <a:alpha val="9969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9A99E-FC0C-4542-AC66-20328FDA76E3}"/>
              </a:ext>
            </a:extLst>
          </p:cNvPr>
          <p:cNvSpPr txBox="1"/>
          <p:nvPr/>
        </p:nvSpPr>
        <p:spPr>
          <a:xfrm>
            <a:off x="2415808" y="2751594"/>
            <a:ext cx="7360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Gotham Bold" pitchFamily="2" charset="0"/>
              </a:rPr>
              <a:t>SECTION HEADER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DA73E-B88E-6340-80C8-C3CB517CB3DC}"/>
              </a:ext>
            </a:extLst>
          </p:cNvPr>
          <p:cNvSpPr txBox="1"/>
          <p:nvPr/>
        </p:nvSpPr>
        <p:spPr>
          <a:xfrm>
            <a:off x="3914499" y="3429000"/>
            <a:ext cx="436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Gotham Medium" pitchFamily="2" charset="0"/>
              </a:rPr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2785025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CA0A2A-29B0-4B4A-980A-6227FF5B9EFE}"/>
              </a:ext>
            </a:extLst>
          </p:cNvPr>
          <p:cNvSpPr txBox="1"/>
          <p:nvPr/>
        </p:nvSpPr>
        <p:spPr>
          <a:xfrm>
            <a:off x="812066" y="2583623"/>
            <a:ext cx="3690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otham Medium" pitchFamily="2" charset="0"/>
              </a:rPr>
              <a:t>Title of slide </a:t>
            </a:r>
            <a:r>
              <a:rPr lang="en-US" sz="4000" b="1" dirty="0">
                <a:solidFill>
                  <a:srgbClr val="00B0F0"/>
                </a:solidFill>
                <a:latin typeface="Gotham Medium" pitchFamily="2" charset="0"/>
              </a:rPr>
              <a:t>goes here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688F7-82B8-7B44-9A89-580F65A200D4}"/>
              </a:ext>
            </a:extLst>
          </p:cNvPr>
          <p:cNvSpPr txBox="1"/>
          <p:nvPr/>
        </p:nvSpPr>
        <p:spPr>
          <a:xfrm>
            <a:off x="5834142" y="1546551"/>
            <a:ext cx="474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Gotham Bold" pitchFamily="2" charset="0"/>
              </a:rPr>
              <a:t>TITLE OF SLIDE GOES HERE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CDA49-0972-7F4C-B566-809D0CB2C19C}"/>
              </a:ext>
            </a:extLst>
          </p:cNvPr>
          <p:cNvSpPr txBox="1"/>
          <p:nvPr/>
        </p:nvSpPr>
        <p:spPr>
          <a:xfrm>
            <a:off x="6567945" y="2050668"/>
            <a:ext cx="4322125" cy="2615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Gotham Book" pitchFamily="2" charset="0"/>
              </a:rPr>
              <a:t>Point one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Gotham Book" pitchFamily="2" charset="0"/>
              </a:rPr>
              <a:t>Point two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Gotham Book" pitchFamily="2" charset="0"/>
              </a:rPr>
              <a:t>Point three goes here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Gotham Book" pitchFamily="2" charset="0"/>
              </a:rPr>
              <a:t>Point four goes here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79608B-B0DC-8D4D-82AF-9B72FD3E3321}"/>
              </a:ext>
            </a:extLst>
          </p:cNvPr>
          <p:cNvSpPr/>
          <p:nvPr/>
        </p:nvSpPr>
        <p:spPr>
          <a:xfrm>
            <a:off x="5903417" y="2267202"/>
            <a:ext cx="382265" cy="382265"/>
          </a:xfrm>
          <a:prstGeom prst="ellipse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 Bold" pitchFamily="2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D900D1-0D2D-2947-94BA-E921A9CD9891}"/>
              </a:ext>
            </a:extLst>
          </p:cNvPr>
          <p:cNvSpPr/>
          <p:nvPr/>
        </p:nvSpPr>
        <p:spPr>
          <a:xfrm>
            <a:off x="5903419" y="2899280"/>
            <a:ext cx="382265" cy="382265"/>
          </a:xfrm>
          <a:prstGeom prst="ellipse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 Bold" pitchFamily="2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86F263-B608-6741-8FA2-120BBF11196C}"/>
              </a:ext>
            </a:extLst>
          </p:cNvPr>
          <p:cNvSpPr/>
          <p:nvPr/>
        </p:nvSpPr>
        <p:spPr>
          <a:xfrm>
            <a:off x="5903418" y="3531358"/>
            <a:ext cx="382265" cy="382265"/>
          </a:xfrm>
          <a:prstGeom prst="ellipse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 Bold" pitchFamily="2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059D7E-5129-844E-B189-03FAF31917E6}"/>
              </a:ext>
            </a:extLst>
          </p:cNvPr>
          <p:cNvSpPr/>
          <p:nvPr/>
        </p:nvSpPr>
        <p:spPr>
          <a:xfrm>
            <a:off x="5903419" y="4163436"/>
            <a:ext cx="382265" cy="382265"/>
          </a:xfrm>
          <a:prstGeom prst="ellipse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 Bold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02165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E255EAC-9F8E-9142-AF63-6B7BA589091E}"/>
              </a:ext>
            </a:extLst>
          </p:cNvPr>
          <p:cNvGrpSpPr/>
          <p:nvPr/>
        </p:nvGrpSpPr>
        <p:grpSpPr>
          <a:xfrm>
            <a:off x="1383003" y="1700508"/>
            <a:ext cx="2748728" cy="2695267"/>
            <a:chOff x="1211089" y="1620751"/>
            <a:chExt cx="2946400" cy="28890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49FA71-F5EC-1F4C-A0FD-B2D3A106E67F}"/>
                </a:ext>
              </a:extLst>
            </p:cNvPr>
            <p:cNvSpPr/>
            <p:nvPr/>
          </p:nvSpPr>
          <p:spPr>
            <a:xfrm>
              <a:off x="1305281" y="1735907"/>
              <a:ext cx="2758018" cy="2689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7821B4-D49B-B44D-B9E5-6200A054E169}"/>
                </a:ext>
              </a:extLst>
            </p:cNvPr>
            <p:cNvSpPr/>
            <p:nvPr/>
          </p:nvSpPr>
          <p:spPr>
            <a:xfrm>
              <a:off x="1211089" y="1620751"/>
              <a:ext cx="2946400" cy="2889094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15BD20F-A730-0346-BFF4-61B6F70BA4DE}"/>
              </a:ext>
            </a:extLst>
          </p:cNvPr>
          <p:cNvSpPr txBox="1"/>
          <p:nvPr/>
        </p:nvSpPr>
        <p:spPr>
          <a:xfrm>
            <a:off x="2415808" y="654173"/>
            <a:ext cx="73603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Gotham Bold" pitchFamily="2" charset="0"/>
              </a:rPr>
              <a:t>TITLE OF SLIDE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15D90-1FCD-9140-84CE-0B3D47378D7D}"/>
              </a:ext>
            </a:extLst>
          </p:cNvPr>
          <p:cNvSpPr txBox="1"/>
          <p:nvPr/>
        </p:nvSpPr>
        <p:spPr>
          <a:xfrm>
            <a:off x="1816456" y="2851976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tham Book" pitchFamily="2" charset="0"/>
              </a:rPr>
              <a:t>Place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F1D09EB-1712-DD45-8A96-58D360D44D56}"/>
              </a:ext>
            </a:extLst>
          </p:cNvPr>
          <p:cNvSpPr txBox="1">
            <a:spLocks/>
          </p:cNvSpPr>
          <p:nvPr/>
        </p:nvSpPr>
        <p:spPr>
          <a:xfrm>
            <a:off x="1517812" y="4637013"/>
            <a:ext cx="2479110" cy="613608"/>
          </a:xfrm>
          <a:prstGeom prst="rect">
            <a:avLst/>
          </a:prstGeom>
        </p:spPr>
        <p:txBody>
          <a:bodyPr vert="horz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baseline="30000" dirty="0">
                <a:solidFill>
                  <a:schemeClr val="bg1"/>
                </a:solidFill>
                <a:latin typeface="Gotham Bold" pitchFamily="2" charset="0"/>
              </a:rPr>
              <a:t>Name</a:t>
            </a:r>
          </a:p>
          <a:p>
            <a:pPr algn="ctr"/>
            <a:r>
              <a:rPr lang="en-US" baseline="30000" dirty="0">
                <a:solidFill>
                  <a:schemeClr val="bg1"/>
                </a:solidFill>
                <a:latin typeface="Gotham Book" pitchFamily="2" charset="0"/>
              </a:rPr>
              <a:t>Title of position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F38652-771E-0046-BF75-1049692A3941}"/>
              </a:ext>
            </a:extLst>
          </p:cNvPr>
          <p:cNvGrpSpPr/>
          <p:nvPr/>
        </p:nvGrpSpPr>
        <p:grpSpPr>
          <a:xfrm>
            <a:off x="4721636" y="1700508"/>
            <a:ext cx="2748728" cy="2695267"/>
            <a:chOff x="1211089" y="1620751"/>
            <a:chExt cx="2946400" cy="288909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3FB5AC-A3DA-9C45-BD06-FF5BE3FA43F6}"/>
                </a:ext>
              </a:extLst>
            </p:cNvPr>
            <p:cNvSpPr/>
            <p:nvPr/>
          </p:nvSpPr>
          <p:spPr>
            <a:xfrm>
              <a:off x="1305281" y="1735907"/>
              <a:ext cx="2758018" cy="2689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5034568-B7AB-954B-938E-FB11FD2C5C89}"/>
                </a:ext>
              </a:extLst>
            </p:cNvPr>
            <p:cNvSpPr/>
            <p:nvPr/>
          </p:nvSpPr>
          <p:spPr>
            <a:xfrm>
              <a:off x="1211089" y="1620751"/>
              <a:ext cx="2946400" cy="2889094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9EACD82-1161-A643-918B-4F0036350BAF}"/>
              </a:ext>
            </a:extLst>
          </p:cNvPr>
          <p:cNvSpPr txBox="1"/>
          <p:nvPr/>
        </p:nvSpPr>
        <p:spPr>
          <a:xfrm>
            <a:off x="5228167" y="2851976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tham Book" pitchFamily="2" charset="0"/>
              </a:rPr>
              <a:t>Place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1B7E0501-3590-154A-862F-F955ABFFDDA3}"/>
              </a:ext>
            </a:extLst>
          </p:cNvPr>
          <p:cNvSpPr txBox="1">
            <a:spLocks/>
          </p:cNvSpPr>
          <p:nvPr/>
        </p:nvSpPr>
        <p:spPr>
          <a:xfrm>
            <a:off x="4856445" y="4637013"/>
            <a:ext cx="2479109" cy="719645"/>
          </a:xfrm>
          <a:prstGeom prst="rect">
            <a:avLst/>
          </a:prstGeom>
        </p:spPr>
        <p:txBody>
          <a:bodyPr vert="horz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baseline="30000" dirty="0">
                <a:solidFill>
                  <a:schemeClr val="bg1"/>
                </a:solidFill>
                <a:latin typeface="Gotham Bold" pitchFamily="2" charset="0"/>
              </a:rPr>
              <a:t>Name</a:t>
            </a:r>
          </a:p>
          <a:p>
            <a:pPr algn="ctr"/>
            <a:r>
              <a:rPr lang="en-US" baseline="30000" dirty="0">
                <a:solidFill>
                  <a:schemeClr val="bg1"/>
                </a:solidFill>
                <a:latin typeface="Gotham Book" pitchFamily="2" charset="0"/>
              </a:rPr>
              <a:t>Title of position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82C0B0-0B61-BE42-AC40-5586B4F73B9B}"/>
              </a:ext>
            </a:extLst>
          </p:cNvPr>
          <p:cNvGrpSpPr/>
          <p:nvPr/>
        </p:nvGrpSpPr>
        <p:grpSpPr>
          <a:xfrm>
            <a:off x="8060269" y="1700508"/>
            <a:ext cx="2748728" cy="2695267"/>
            <a:chOff x="1211089" y="1620751"/>
            <a:chExt cx="2946400" cy="288909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8254F3D-926F-A64B-BF7B-5EDDD53BB37A}"/>
                </a:ext>
              </a:extLst>
            </p:cNvPr>
            <p:cNvSpPr/>
            <p:nvPr/>
          </p:nvSpPr>
          <p:spPr>
            <a:xfrm>
              <a:off x="1305281" y="1735907"/>
              <a:ext cx="2758018" cy="26899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3BFDE0-3574-554E-9112-09F2A1559546}"/>
                </a:ext>
              </a:extLst>
            </p:cNvPr>
            <p:cNvSpPr/>
            <p:nvPr/>
          </p:nvSpPr>
          <p:spPr>
            <a:xfrm>
              <a:off x="1211089" y="1620751"/>
              <a:ext cx="2946400" cy="2889094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7520A55-4469-4E4E-8074-EBD2E73ECEDB}"/>
              </a:ext>
            </a:extLst>
          </p:cNvPr>
          <p:cNvSpPr txBox="1">
            <a:spLocks/>
          </p:cNvSpPr>
          <p:nvPr/>
        </p:nvSpPr>
        <p:spPr>
          <a:xfrm>
            <a:off x="8258738" y="4637013"/>
            <a:ext cx="2351788" cy="613608"/>
          </a:xfrm>
          <a:prstGeom prst="rect">
            <a:avLst/>
          </a:prstGeom>
        </p:spPr>
        <p:txBody>
          <a:bodyPr vert="horz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baseline="30000" dirty="0">
                <a:solidFill>
                  <a:schemeClr val="bg1"/>
                </a:solidFill>
                <a:latin typeface="Gotham Bold" pitchFamily="2" charset="0"/>
              </a:rPr>
              <a:t>Name</a:t>
            </a:r>
          </a:p>
          <a:p>
            <a:pPr algn="ctr"/>
            <a:r>
              <a:rPr lang="en-US" baseline="30000" dirty="0">
                <a:solidFill>
                  <a:schemeClr val="bg1"/>
                </a:solidFill>
                <a:latin typeface="Gotham Book" pitchFamily="2" charset="0"/>
              </a:rPr>
              <a:t>Title of position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756E81-3110-094D-B00B-DC63830F6EF4}"/>
              </a:ext>
            </a:extLst>
          </p:cNvPr>
          <p:cNvSpPr txBox="1"/>
          <p:nvPr/>
        </p:nvSpPr>
        <p:spPr>
          <a:xfrm>
            <a:off x="8566799" y="2877999"/>
            <a:ext cx="173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otham Book" pitchFamily="2" charset="0"/>
              </a:rPr>
              <a:t>Place image</a:t>
            </a:r>
          </a:p>
        </p:txBody>
      </p:sp>
    </p:spTree>
    <p:extLst>
      <p:ext uri="{BB962C8B-B14F-4D97-AF65-F5344CB8AC3E}">
        <p14:creationId xmlns:p14="http://schemas.microsoft.com/office/powerpoint/2010/main" val="3397740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dium shot of a person holding a book&#10;&#10;Description automatically generated with medium confidence">
            <a:extLst>
              <a:ext uri="{FF2B5EF4-FFF2-40B4-BE49-F238E27FC236}">
                <a16:creationId xmlns:a16="http://schemas.microsoft.com/office/drawing/2014/main" id="{9C7F4F54-FB09-104B-B1AD-97A10164C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DEF9FC-C020-1447-96B5-E0B8E72DD7A7}"/>
              </a:ext>
            </a:extLst>
          </p:cNvPr>
          <p:cNvSpPr txBox="1"/>
          <p:nvPr/>
        </p:nvSpPr>
        <p:spPr>
          <a:xfrm>
            <a:off x="7520585" y="2192163"/>
            <a:ext cx="3954124" cy="242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Gotham Book" pitchFamily="2" charset="0"/>
              </a:rPr>
              <a:t>Point one goes here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Gotham Book" pitchFamily="2" charset="0"/>
              </a:rPr>
              <a:t>Point two goes here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Gotham Book" pitchFamily="2" charset="0"/>
              </a:rPr>
              <a:t>Point three goes here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bg1"/>
                </a:solidFill>
                <a:latin typeface="Gotham Book" pitchFamily="2" charset="0"/>
              </a:rPr>
              <a:t>Point four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BE5775-781F-C845-A225-0A9BD1E6E848}"/>
              </a:ext>
            </a:extLst>
          </p:cNvPr>
          <p:cNvSpPr txBox="1"/>
          <p:nvPr/>
        </p:nvSpPr>
        <p:spPr>
          <a:xfrm>
            <a:off x="6691551" y="1446698"/>
            <a:ext cx="475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Gotham Bold" pitchFamily="2" charset="0"/>
              </a:rPr>
              <a:t>TITLE OF SLIDE GOES HERE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791B05-4E1C-2643-856D-87A4A21DADD9}"/>
              </a:ext>
            </a:extLst>
          </p:cNvPr>
          <p:cNvSpPr/>
          <p:nvPr/>
        </p:nvSpPr>
        <p:spPr>
          <a:xfrm>
            <a:off x="6971665" y="2337964"/>
            <a:ext cx="382265" cy="38226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ova" panose="020B0504020202020204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C628EF-56A7-624B-9419-5F1FA4E8053A}"/>
              </a:ext>
            </a:extLst>
          </p:cNvPr>
          <p:cNvSpPr/>
          <p:nvPr/>
        </p:nvSpPr>
        <p:spPr>
          <a:xfrm>
            <a:off x="6971667" y="2933296"/>
            <a:ext cx="382265" cy="38226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ova" panose="020B050402020202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AB29C6-79A4-DF40-8AC2-B91ABC6E5E69}"/>
              </a:ext>
            </a:extLst>
          </p:cNvPr>
          <p:cNvSpPr/>
          <p:nvPr/>
        </p:nvSpPr>
        <p:spPr>
          <a:xfrm>
            <a:off x="6971665" y="3556187"/>
            <a:ext cx="382265" cy="38226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ova" panose="020B0504020202020204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B121ED-9282-6743-BFCB-33A85ACFAF16}"/>
              </a:ext>
            </a:extLst>
          </p:cNvPr>
          <p:cNvSpPr/>
          <p:nvPr/>
        </p:nvSpPr>
        <p:spPr>
          <a:xfrm>
            <a:off x="6971665" y="4179079"/>
            <a:ext cx="382265" cy="38226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ova" panose="020B0504020202020204" pitchFamily="34" charset="0"/>
              </a:rPr>
              <a:t>4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149B6C9-13E1-4946-9852-E25B161151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79" y="337515"/>
            <a:ext cx="1206805" cy="12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52AF97-0DB6-FC4B-95BD-419C5E0E7CB1}"/>
              </a:ext>
            </a:extLst>
          </p:cNvPr>
          <p:cNvSpPr/>
          <p:nvPr/>
        </p:nvSpPr>
        <p:spPr>
          <a:xfrm>
            <a:off x="3018487" y="1231857"/>
            <a:ext cx="6408928" cy="4626522"/>
          </a:xfrm>
          <a:prstGeom prst="rect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795CB-AFC2-4C49-9BF8-32ADE4B28B6B}"/>
              </a:ext>
            </a:extLst>
          </p:cNvPr>
          <p:cNvSpPr txBox="1"/>
          <p:nvPr/>
        </p:nvSpPr>
        <p:spPr>
          <a:xfrm>
            <a:off x="3309562" y="536821"/>
            <a:ext cx="55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otham Bold" pitchFamily="2" charset="0"/>
              </a:rPr>
              <a:t>TITLE OF CHART GOES HERE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9BE4805-4E06-574B-9376-08B3E676D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5504015"/>
              </p:ext>
            </p:extLst>
          </p:nvPr>
        </p:nvGraphicFramePr>
        <p:xfrm>
          <a:off x="3132181" y="1549681"/>
          <a:ext cx="6158081" cy="410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C8CA492-EA44-EE42-9C5D-944E897C6262}"/>
              </a:ext>
            </a:extLst>
          </p:cNvPr>
          <p:cNvGrpSpPr/>
          <p:nvPr/>
        </p:nvGrpSpPr>
        <p:grpSpPr>
          <a:xfrm>
            <a:off x="2950540" y="5830862"/>
            <a:ext cx="6533091" cy="47131"/>
            <a:chOff x="4415536" y="1070245"/>
            <a:chExt cx="6533091" cy="4713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320215F-6B6F-2F44-BD28-94A9490D85D1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28" y="1096349"/>
              <a:ext cx="6408928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1E40DE-DAEF-D44E-836A-9B1FF70A520C}"/>
                </a:ext>
              </a:extLst>
            </p:cNvPr>
            <p:cNvSpPr/>
            <p:nvPr/>
          </p:nvSpPr>
          <p:spPr>
            <a:xfrm>
              <a:off x="4415536" y="1071657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425FB2-642A-0E4E-9849-1D6A523B5A27}"/>
                </a:ext>
              </a:extLst>
            </p:cNvPr>
            <p:cNvSpPr/>
            <p:nvPr/>
          </p:nvSpPr>
          <p:spPr>
            <a:xfrm>
              <a:off x="10844443" y="1070245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F62798B-A5EE-C945-8221-0C2AD2B435BB}"/>
              </a:ext>
            </a:extLst>
          </p:cNvPr>
          <p:cNvGrpSpPr/>
          <p:nvPr/>
        </p:nvGrpSpPr>
        <p:grpSpPr>
          <a:xfrm>
            <a:off x="2950540" y="1210831"/>
            <a:ext cx="6533091" cy="47131"/>
            <a:chOff x="4415536" y="1070245"/>
            <a:chExt cx="6533091" cy="471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D1D81B-8EE5-D544-8FEF-4F48DEA2F8ED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28" y="1096349"/>
              <a:ext cx="6408928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37C2B8-03EB-9346-8657-2264B14B8A80}"/>
                </a:ext>
              </a:extLst>
            </p:cNvPr>
            <p:cNvSpPr/>
            <p:nvPr/>
          </p:nvSpPr>
          <p:spPr>
            <a:xfrm>
              <a:off x="4415536" y="1071657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D93BDF-03E3-8640-852D-CC45CF7B9EE2}"/>
                </a:ext>
              </a:extLst>
            </p:cNvPr>
            <p:cNvSpPr/>
            <p:nvPr/>
          </p:nvSpPr>
          <p:spPr>
            <a:xfrm>
              <a:off x="10844443" y="1070245"/>
              <a:ext cx="10418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4645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646B58-AB52-6242-A041-0FAAC507218A}"/>
              </a:ext>
            </a:extLst>
          </p:cNvPr>
          <p:cNvSpPr/>
          <p:nvPr/>
        </p:nvSpPr>
        <p:spPr>
          <a:xfrm>
            <a:off x="3018487" y="1231857"/>
            <a:ext cx="6408928" cy="4626522"/>
          </a:xfrm>
          <a:prstGeom prst="rect">
            <a:avLst/>
          </a:prstGeom>
          <a:solidFill>
            <a:srgbClr val="00B0F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8B2FC-6367-0F4D-89C3-F219C33B66EA}"/>
              </a:ext>
            </a:extLst>
          </p:cNvPr>
          <p:cNvSpPr txBox="1"/>
          <p:nvPr/>
        </p:nvSpPr>
        <p:spPr>
          <a:xfrm>
            <a:off x="3676322" y="536821"/>
            <a:ext cx="483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Gotham Bold" pitchFamily="2" charset="0"/>
              </a:rPr>
              <a:t>TITLE OF CHART GOES HERE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2975188-A97F-D543-AC38-5188E776A2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77671"/>
              </p:ext>
            </p:extLst>
          </p:nvPr>
        </p:nvGraphicFramePr>
        <p:xfrm>
          <a:off x="3132181" y="1549681"/>
          <a:ext cx="6158081" cy="410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BCC92FAE-FB41-864A-B476-5F15806B3F1B}"/>
              </a:ext>
            </a:extLst>
          </p:cNvPr>
          <p:cNvGrpSpPr/>
          <p:nvPr/>
        </p:nvGrpSpPr>
        <p:grpSpPr>
          <a:xfrm>
            <a:off x="2950540" y="5830862"/>
            <a:ext cx="6533091" cy="47131"/>
            <a:chOff x="4415536" y="1070245"/>
            <a:chExt cx="6533091" cy="471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361E047-1B8B-614C-9E38-3B9B68D81381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28" y="1096349"/>
              <a:ext cx="6408928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CEC30C-2268-124C-BB36-8EC69BF840B4}"/>
                </a:ext>
              </a:extLst>
            </p:cNvPr>
            <p:cNvSpPr/>
            <p:nvPr/>
          </p:nvSpPr>
          <p:spPr>
            <a:xfrm>
              <a:off x="4415536" y="1071657"/>
              <a:ext cx="104184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EBCCC7-0EB7-414B-A896-2C3FCA1545B3}"/>
                </a:ext>
              </a:extLst>
            </p:cNvPr>
            <p:cNvSpPr/>
            <p:nvPr/>
          </p:nvSpPr>
          <p:spPr>
            <a:xfrm>
              <a:off x="10844443" y="1070245"/>
              <a:ext cx="104184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F69F34-33ED-6D48-A87A-2A691CE8DB71}"/>
              </a:ext>
            </a:extLst>
          </p:cNvPr>
          <p:cNvGrpSpPr/>
          <p:nvPr/>
        </p:nvGrpSpPr>
        <p:grpSpPr>
          <a:xfrm>
            <a:off x="2950540" y="1210831"/>
            <a:ext cx="6533091" cy="47131"/>
            <a:chOff x="4415536" y="1070245"/>
            <a:chExt cx="6533091" cy="4713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FDB4593-005A-AD43-84B5-D371538A98D6}"/>
                </a:ext>
              </a:extLst>
            </p:cNvPr>
            <p:cNvCxnSpPr>
              <a:cxnSpLocks/>
            </p:cNvCxnSpPr>
            <p:nvPr/>
          </p:nvCxnSpPr>
          <p:spPr>
            <a:xfrm>
              <a:off x="4467628" y="1096349"/>
              <a:ext cx="6408928" cy="0"/>
            </a:xfrm>
            <a:prstGeom prst="lin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7254A40-1C5E-EA41-9E27-1F68E80D1F98}"/>
                </a:ext>
              </a:extLst>
            </p:cNvPr>
            <p:cNvSpPr/>
            <p:nvPr/>
          </p:nvSpPr>
          <p:spPr>
            <a:xfrm>
              <a:off x="4415536" y="1071657"/>
              <a:ext cx="104184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C4ED9A-656C-744F-BD20-3E8A7B836442}"/>
                </a:ext>
              </a:extLst>
            </p:cNvPr>
            <p:cNvSpPr/>
            <p:nvPr/>
          </p:nvSpPr>
          <p:spPr>
            <a:xfrm>
              <a:off x="10844443" y="1070245"/>
              <a:ext cx="104184" cy="4571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6144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A0A8E0-2D76-0E48-B260-F52C5DAAAF60}"/>
              </a:ext>
            </a:extLst>
          </p:cNvPr>
          <p:cNvGrpSpPr/>
          <p:nvPr/>
        </p:nvGrpSpPr>
        <p:grpSpPr>
          <a:xfrm>
            <a:off x="1157462" y="2166337"/>
            <a:ext cx="4605409" cy="3290049"/>
            <a:chOff x="2950540" y="1210831"/>
            <a:chExt cx="6533091" cy="466716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152AF97-0DB6-FC4B-95BD-419C5E0E7CB1}"/>
                </a:ext>
              </a:extLst>
            </p:cNvPr>
            <p:cNvSpPr/>
            <p:nvPr/>
          </p:nvSpPr>
          <p:spPr>
            <a:xfrm>
              <a:off x="3018487" y="1231857"/>
              <a:ext cx="6408928" cy="4626522"/>
            </a:xfrm>
            <a:prstGeom prst="rect">
              <a:avLst/>
            </a:prstGeom>
            <a:solidFill>
              <a:schemeClr val="bg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69BE4805-4E06-574B-9376-08B3E676DCB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75765250"/>
                </p:ext>
              </p:extLst>
            </p:nvPr>
          </p:nvGraphicFramePr>
          <p:xfrm>
            <a:off x="3132181" y="1549681"/>
            <a:ext cx="6158081" cy="41053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C8CA492-EA44-EE42-9C5D-944E897C6262}"/>
                </a:ext>
              </a:extLst>
            </p:cNvPr>
            <p:cNvGrpSpPr/>
            <p:nvPr/>
          </p:nvGrpSpPr>
          <p:grpSpPr>
            <a:xfrm>
              <a:off x="2950540" y="5830862"/>
              <a:ext cx="6533091" cy="47131"/>
              <a:chOff x="4415536" y="1070245"/>
              <a:chExt cx="6533091" cy="47131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320215F-6B6F-2F44-BD28-94A9490D85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7628" y="1096349"/>
                <a:ext cx="6408928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11E40DE-DAEF-D44E-836A-9B1FF70A520C}"/>
                  </a:ext>
                </a:extLst>
              </p:cNvPr>
              <p:cNvSpPr/>
              <p:nvPr/>
            </p:nvSpPr>
            <p:spPr>
              <a:xfrm>
                <a:off x="4415536" y="1071657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7425FB2-642A-0E4E-9849-1D6A523B5A27}"/>
                  </a:ext>
                </a:extLst>
              </p:cNvPr>
              <p:cNvSpPr/>
              <p:nvPr/>
            </p:nvSpPr>
            <p:spPr>
              <a:xfrm>
                <a:off x="10844443" y="1070245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62798B-A5EE-C945-8221-0C2AD2B435BB}"/>
                </a:ext>
              </a:extLst>
            </p:cNvPr>
            <p:cNvGrpSpPr/>
            <p:nvPr/>
          </p:nvGrpSpPr>
          <p:grpSpPr>
            <a:xfrm>
              <a:off x="2950540" y="1210831"/>
              <a:ext cx="6533091" cy="47131"/>
              <a:chOff x="4415536" y="1070245"/>
              <a:chExt cx="6533091" cy="47131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9D1D81B-8EE5-D544-8FEF-4F48DEA2F8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7628" y="1096349"/>
                <a:ext cx="6408928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D37C2B8-03EB-9346-8657-2264B14B8A80}"/>
                  </a:ext>
                </a:extLst>
              </p:cNvPr>
              <p:cNvSpPr/>
              <p:nvPr/>
            </p:nvSpPr>
            <p:spPr>
              <a:xfrm>
                <a:off x="4415536" y="1071657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4D93BDF-03E3-8640-852D-CC45CF7B9EE2}"/>
                  </a:ext>
                </a:extLst>
              </p:cNvPr>
              <p:cNvSpPr/>
              <p:nvPr/>
            </p:nvSpPr>
            <p:spPr>
              <a:xfrm>
                <a:off x="10844443" y="1070245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BBB86F-3376-D842-B5A2-3B0858334FC9}"/>
              </a:ext>
            </a:extLst>
          </p:cNvPr>
          <p:cNvGrpSpPr/>
          <p:nvPr/>
        </p:nvGrpSpPr>
        <p:grpSpPr>
          <a:xfrm>
            <a:off x="6484162" y="2183447"/>
            <a:ext cx="4605409" cy="3290049"/>
            <a:chOff x="2950540" y="1210831"/>
            <a:chExt cx="6533091" cy="466716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9FAC60-F2A8-5847-A0A0-CCAC1CAAFA7C}"/>
                </a:ext>
              </a:extLst>
            </p:cNvPr>
            <p:cNvSpPr/>
            <p:nvPr/>
          </p:nvSpPr>
          <p:spPr>
            <a:xfrm>
              <a:off x="3018487" y="1231857"/>
              <a:ext cx="6408928" cy="4626522"/>
            </a:xfrm>
            <a:prstGeom prst="rect">
              <a:avLst/>
            </a:prstGeom>
            <a:solidFill>
              <a:schemeClr val="bg1">
                <a:alpha val="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C166D22D-27AF-AC4A-8A50-E7CC51AD5EA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74564877"/>
                </p:ext>
              </p:extLst>
            </p:nvPr>
          </p:nvGraphicFramePr>
          <p:xfrm>
            <a:off x="3132181" y="1549681"/>
            <a:ext cx="6158081" cy="41053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211A95-53A2-2247-AADB-98729B690022}"/>
                </a:ext>
              </a:extLst>
            </p:cNvPr>
            <p:cNvGrpSpPr/>
            <p:nvPr/>
          </p:nvGrpSpPr>
          <p:grpSpPr>
            <a:xfrm>
              <a:off x="2950540" y="5830862"/>
              <a:ext cx="6533091" cy="47131"/>
              <a:chOff x="4415536" y="1070245"/>
              <a:chExt cx="6533091" cy="4713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5DBBE7D-568D-C64C-9D9B-15F32D2E55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7628" y="1096349"/>
                <a:ext cx="6408928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6904934-E5B1-2C4B-9739-131C29BD931E}"/>
                  </a:ext>
                </a:extLst>
              </p:cNvPr>
              <p:cNvSpPr/>
              <p:nvPr/>
            </p:nvSpPr>
            <p:spPr>
              <a:xfrm>
                <a:off x="4415536" y="1071657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3F9F0D9-395F-884B-9BD9-C6AFE9DDC06C}"/>
                  </a:ext>
                </a:extLst>
              </p:cNvPr>
              <p:cNvSpPr/>
              <p:nvPr/>
            </p:nvSpPr>
            <p:spPr>
              <a:xfrm>
                <a:off x="10844443" y="1070245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1F4ABFA-ACA9-9443-A972-5FBCAA63589A}"/>
                </a:ext>
              </a:extLst>
            </p:cNvPr>
            <p:cNvGrpSpPr/>
            <p:nvPr/>
          </p:nvGrpSpPr>
          <p:grpSpPr>
            <a:xfrm>
              <a:off x="2950540" y="1210831"/>
              <a:ext cx="6533091" cy="47131"/>
              <a:chOff x="4415536" y="1070245"/>
              <a:chExt cx="6533091" cy="47131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4E2F0A2-F437-8141-BF54-F5692BF38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7628" y="1096349"/>
                <a:ext cx="6408928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EA3CC47-4E68-3342-9552-06B540E3752A}"/>
                  </a:ext>
                </a:extLst>
              </p:cNvPr>
              <p:cNvSpPr/>
              <p:nvPr/>
            </p:nvSpPr>
            <p:spPr>
              <a:xfrm>
                <a:off x="4415536" y="1071657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2C02661-4FA4-4447-A49A-4E3AEF078C54}"/>
                  </a:ext>
                </a:extLst>
              </p:cNvPr>
              <p:cNvSpPr/>
              <p:nvPr/>
            </p:nvSpPr>
            <p:spPr>
              <a:xfrm>
                <a:off x="10844443" y="1070245"/>
                <a:ext cx="104184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979A335-5470-CD4F-9DAE-7E3DCF103447}"/>
              </a:ext>
            </a:extLst>
          </p:cNvPr>
          <p:cNvSpPr txBox="1"/>
          <p:nvPr/>
        </p:nvSpPr>
        <p:spPr>
          <a:xfrm>
            <a:off x="2059906" y="1617961"/>
            <a:ext cx="278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 Bold" pitchFamily="2" charset="0"/>
              </a:rPr>
              <a:t>TITLE OF CHART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AE48F9-EA26-1646-BA9F-88986B21EB3A}"/>
              </a:ext>
            </a:extLst>
          </p:cNvPr>
          <p:cNvSpPr txBox="1"/>
          <p:nvPr/>
        </p:nvSpPr>
        <p:spPr>
          <a:xfrm>
            <a:off x="7397782" y="1617961"/>
            <a:ext cx="278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 Bold" pitchFamily="2" charset="0"/>
              </a:rPr>
              <a:t>TITLE OF CHART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A5BB65-5AF2-F74F-91B7-9150CB75AEB7}"/>
              </a:ext>
            </a:extLst>
          </p:cNvPr>
          <p:cNvSpPr txBox="1"/>
          <p:nvPr/>
        </p:nvSpPr>
        <p:spPr>
          <a:xfrm>
            <a:off x="2415808" y="654173"/>
            <a:ext cx="73603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Gotham Bold" pitchFamily="2" charset="0"/>
              </a:rPr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6165036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0bdd87-c781-403e-a236-b9db414f305a" xsi:nil="true"/>
    <lcf76f155ced4ddcb4097134ff3c332f xmlns="f31c6b7b-2eab-4cc2-922f-16ffa9109d2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908F8054E67040ADE6B473F04F5864" ma:contentTypeVersion="18" ma:contentTypeDescription="Create a new document." ma:contentTypeScope="" ma:versionID="780b98d88cc540cb41fc05f185bdc831">
  <xsd:schema xmlns:xsd="http://www.w3.org/2001/XMLSchema" xmlns:xs="http://www.w3.org/2001/XMLSchema" xmlns:p="http://schemas.microsoft.com/office/2006/metadata/properties" xmlns:ns2="f31c6b7b-2eab-4cc2-922f-16ffa9109d21" xmlns:ns3="620bdd87-c781-403e-a236-b9db414f305a" targetNamespace="http://schemas.microsoft.com/office/2006/metadata/properties" ma:root="true" ma:fieldsID="e01752beb81ff7ff207198679787e2c4" ns2:_="" ns3:_="">
    <xsd:import namespace="f31c6b7b-2eab-4cc2-922f-16ffa9109d21"/>
    <xsd:import namespace="620bdd87-c781-403e-a236-b9db414f30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c6b7b-2eab-4cc2-922f-16ffa9109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84558b3-4b7e-402e-a6c9-1417db9941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0bdd87-c781-403e-a236-b9db414f3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ee0cb01-27f0-4a43-9efb-86cc412c44ef}" ma:internalName="TaxCatchAll" ma:showField="CatchAllData" ma:web="620bdd87-c781-403e-a236-b9db414f30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6BE8A4-B891-4B63-94CB-51319579087F}">
  <ds:schemaRefs>
    <ds:schemaRef ds:uri="http://schemas.microsoft.com/office/2006/metadata/properties"/>
    <ds:schemaRef ds:uri="http://schemas.microsoft.com/office/infopath/2007/PartnerControls"/>
    <ds:schemaRef ds:uri="620bdd87-c781-403e-a236-b9db414f305a"/>
    <ds:schemaRef ds:uri="f31c6b7b-2eab-4cc2-922f-16ffa9109d21"/>
  </ds:schemaRefs>
</ds:datastoreItem>
</file>

<file path=customXml/itemProps2.xml><?xml version="1.0" encoding="utf-8"?>
<ds:datastoreItem xmlns:ds="http://schemas.openxmlformats.org/officeDocument/2006/customXml" ds:itemID="{5FAB58F8-FD50-4644-8D3B-D8B1770CC8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4F4FF2-792C-4650-B938-EA41A20A4F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c6b7b-2eab-4cc2-922f-16ffa9109d21"/>
    <ds:schemaRef ds:uri="620bdd87-c781-403e-a236-b9db414f30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1456</TotalTime>
  <Words>340</Words>
  <Application>Microsoft Office PowerPoint</Application>
  <PresentationFormat>Widescreen</PresentationFormat>
  <Paragraphs>67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Nova</vt:lpstr>
      <vt:lpstr>Calibri</vt:lpstr>
      <vt:lpstr>Gotham Bold</vt:lpstr>
      <vt:lpstr>Gotham Book</vt:lpstr>
      <vt:lpstr>Gotham Medium</vt:lpstr>
      <vt:lpstr>GOTHAM-LIGHT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Lucia</dc:creator>
  <cp:lastModifiedBy>Kufel, Taras</cp:lastModifiedBy>
  <cp:revision>133</cp:revision>
  <dcterms:created xsi:type="dcterms:W3CDTF">2021-06-30T17:54:38Z</dcterms:created>
  <dcterms:modified xsi:type="dcterms:W3CDTF">2022-09-08T16:57:11Z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0x010100D3908F8054E67040ADE6B473F04F5864</vt:lpwstr>
  </property>
</Properties>
</file>